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6"/>
  </p:notesMasterIdLst>
  <p:sldIdLst>
    <p:sldId id="274" r:id="rId2"/>
    <p:sldId id="275" r:id="rId3"/>
    <p:sldId id="276" r:id="rId4"/>
    <p:sldId id="285" r:id="rId5"/>
    <p:sldId id="258" r:id="rId6"/>
    <p:sldId id="259" r:id="rId7"/>
    <p:sldId id="260" r:id="rId8"/>
    <p:sldId id="262" r:id="rId9"/>
    <p:sldId id="261" r:id="rId10"/>
    <p:sldId id="263" r:id="rId11"/>
    <p:sldId id="264" r:id="rId12"/>
    <p:sldId id="265" r:id="rId13"/>
    <p:sldId id="266" r:id="rId14"/>
    <p:sldId id="270" r:id="rId15"/>
    <p:sldId id="267" r:id="rId16"/>
    <p:sldId id="269" r:id="rId17"/>
    <p:sldId id="268" r:id="rId18"/>
    <p:sldId id="271" r:id="rId19"/>
    <p:sldId id="272" r:id="rId20"/>
    <p:sldId id="277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78" r:id="rId34"/>
    <p:sldId id="279" r:id="rId35"/>
    <p:sldId id="280" r:id="rId36"/>
    <p:sldId id="281" r:id="rId37"/>
    <p:sldId id="282" r:id="rId38"/>
    <p:sldId id="283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312" r:id="rId54"/>
    <p:sldId id="284" r:id="rId5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8" autoAdjust="0"/>
    <p:restoredTop sz="94624" autoAdjust="0"/>
  </p:normalViewPr>
  <p:slideViewPr>
    <p:cSldViewPr>
      <p:cViewPr varScale="1">
        <p:scale>
          <a:sx n="86" d="100"/>
          <a:sy n="86" d="100"/>
        </p:scale>
        <p:origin x="-108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70B975-B344-4C5E-82BC-2C2844DE210B}" type="datetimeFigureOut">
              <a:rPr lang="ru-RU" smtClean="0"/>
              <a:pPr/>
              <a:t>29.12.2012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D367B8-BB82-442B-9862-77C5633933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D367B8-BB82-442B-9862-77C5633933C2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D367B8-BB82-442B-9862-77C5633933C2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D367B8-BB82-442B-9862-77C5633933C2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1BC71-8FCA-498D-A725-92DC76B91D70}" type="datetimeFigureOut">
              <a:rPr lang="ru-RU" smtClean="0"/>
              <a:pPr/>
              <a:t>29.12.2012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D374E-5335-4152-94FB-74C363517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1BC71-8FCA-498D-A725-92DC76B91D70}" type="datetimeFigureOut">
              <a:rPr lang="ru-RU" smtClean="0"/>
              <a:pPr/>
              <a:t>29.12.2012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D374E-5335-4152-94FB-74C363517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1BC71-8FCA-498D-A725-92DC76B91D70}" type="datetimeFigureOut">
              <a:rPr lang="ru-RU" smtClean="0"/>
              <a:pPr/>
              <a:t>29.12.2012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D374E-5335-4152-94FB-74C363517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1BC71-8FCA-498D-A725-92DC76B91D70}" type="datetimeFigureOut">
              <a:rPr lang="ru-RU" smtClean="0"/>
              <a:pPr/>
              <a:t>29.12.2012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D374E-5335-4152-94FB-74C363517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1BC71-8FCA-498D-A725-92DC76B91D70}" type="datetimeFigureOut">
              <a:rPr lang="ru-RU" smtClean="0"/>
              <a:pPr/>
              <a:t>29.12.2012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D374E-5335-4152-94FB-74C363517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1BC71-8FCA-498D-A725-92DC76B91D70}" type="datetimeFigureOut">
              <a:rPr lang="ru-RU" smtClean="0"/>
              <a:pPr/>
              <a:t>29.12.2012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D374E-5335-4152-94FB-74C363517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1BC71-8FCA-498D-A725-92DC76B91D70}" type="datetimeFigureOut">
              <a:rPr lang="ru-RU" smtClean="0"/>
              <a:pPr/>
              <a:t>29.12.2012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D374E-5335-4152-94FB-74C363517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1BC71-8FCA-498D-A725-92DC76B91D70}" type="datetimeFigureOut">
              <a:rPr lang="ru-RU" smtClean="0"/>
              <a:pPr/>
              <a:t>29.12.2012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D374E-5335-4152-94FB-74C363517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1BC71-8FCA-498D-A725-92DC76B91D70}" type="datetimeFigureOut">
              <a:rPr lang="ru-RU" smtClean="0"/>
              <a:pPr/>
              <a:t>29.12.2012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D374E-5335-4152-94FB-74C363517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1BC71-8FCA-498D-A725-92DC76B91D70}" type="datetimeFigureOut">
              <a:rPr lang="ru-RU" smtClean="0"/>
              <a:pPr/>
              <a:t>29.12.2012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D374E-5335-4152-94FB-74C363517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1BC71-8FCA-498D-A725-92DC76B91D70}" type="datetimeFigureOut">
              <a:rPr lang="ru-RU" smtClean="0"/>
              <a:pPr/>
              <a:t>29.12.2012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D374E-5335-4152-94FB-74C363517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0000">
              <a:srgbClr val="0070C0"/>
            </a:gs>
            <a:gs pos="100000">
              <a:srgbClr val="00B0F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51BC71-8FCA-498D-A725-92DC76B91D70}" type="datetimeFigureOut">
              <a:rPr lang="ru-RU" smtClean="0"/>
              <a:pPr/>
              <a:t>29.12.2012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9D374E-5335-4152-94FB-74C363517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Click="0" advTm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!!!Fest\!Fest_2238\626588\&#1055;&#1088;&#1077;&#1079;&#1077;&#1085;&#1090;&#1072;&#1094;&#1080;&#1103;.%20&#1056;&#1056;&#1058;\Track%20%2003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33.xml"/><Relationship Id="rId1" Type="http://schemas.openxmlformats.org/officeDocument/2006/relationships/slideLayout" Target="../slideLayouts/slideLayout1.xml"/><Relationship Id="rId4" Type="http://schemas.openxmlformats.org/officeDocument/2006/relationships/slide" Target="slide5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!!!Fest\!Fest_2238\626588\&#1055;&#1088;&#1077;&#1079;&#1077;&#1085;&#1090;&#1072;&#1094;&#1080;&#1103;.%20&#1056;&#1056;&#1058;\gong.mp3" TargetMode="External"/><Relationship Id="rId6" Type="http://schemas.openxmlformats.org/officeDocument/2006/relationships/image" Target="../media/image17.gif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!!!Fest\!Fest_2238\626588\&#1055;&#1088;&#1077;&#1079;&#1077;&#1085;&#1090;&#1072;&#1094;&#1080;&#1103;.%20&#1056;&#1056;&#1058;\&#1064;&#1091;&#1084;%20&#1084;&#1086;&#1088;&#1103;%20(mp3ostrov.com)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file:///G:\!!!Fest\!Fest_2238\626588\&#1055;&#1088;&#1077;&#1079;&#1077;&#1085;&#1090;&#1072;&#1094;&#1080;&#1103;.%20&#1056;&#1056;&#1058;\gong.mp3" TargetMode="External"/><Relationship Id="rId7" Type="http://schemas.openxmlformats.org/officeDocument/2006/relationships/image" Target="../media/image17.gif"/><Relationship Id="rId2" Type="http://schemas.openxmlformats.org/officeDocument/2006/relationships/audio" Target="file:///G:\!!!Fest\!Fest_2238\626588\&#1055;&#1088;&#1077;&#1079;&#1077;&#1085;&#1090;&#1072;&#1094;&#1080;&#1103;.%20&#1056;&#1056;&#1058;\&#1064;&#1091;&#1084;%20&#1084;&#1086;&#1088;&#1103;%20(mp3ostrov.com).mp3" TargetMode="External"/><Relationship Id="rId1" Type="http://schemas.openxmlformats.org/officeDocument/2006/relationships/audio" Target="file:///G:\!!!Fest\!Fest_2238\626588\&#1055;&#1088;&#1077;&#1079;&#1077;&#1085;&#1090;&#1072;&#1094;&#1080;&#1103;.%20&#1056;&#1056;&#1058;\&#1073;&#1100;&#1105;&#1090;&#1089;&#1103;%20&#1087;&#1086;&#1089;&#1091;&#1076;&#1072;.wma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!!!Fest\!Fest_2238\626588\&#1055;&#1088;&#1077;&#1079;&#1077;&#1085;&#1090;&#1072;&#1094;&#1080;&#1103;.%20&#1056;&#1056;&#1058;\gong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7.gi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!!!Fest\!Fest_2238\626588\&#1055;&#1088;&#1077;&#1079;&#1077;&#1085;&#1090;&#1072;&#1094;&#1080;&#1103;.%20&#1056;&#1056;&#1058;\&#1064;&#1091;&#1084;%20&#1084;&#1086;&#1088;&#1103;%20(mp3ostrov.com)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!!!Fest\!Fest_2238\626588\&#1055;&#1088;&#1077;&#1079;&#1077;&#1085;&#1090;&#1072;&#1094;&#1080;&#1103;.%20&#1056;&#1056;&#1058;\1071.mp3" TargetMode="Externa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!!!Fest\!Fest_2238\626588\&#1055;&#1088;&#1077;&#1079;&#1077;&#1085;&#1090;&#1072;&#1094;&#1080;&#1103;.%20&#1056;&#1056;&#1058;\&#1064;&#1091;&#1084;%20&#1084;&#1086;&#1088;&#1103;%20(mp3ostrov.com)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33.xml"/><Relationship Id="rId1" Type="http://schemas.openxmlformats.org/officeDocument/2006/relationships/slideLayout" Target="../slideLayouts/slideLayout1.xml"/><Relationship Id="rId4" Type="http://schemas.openxmlformats.org/officeDocument/2006/relationships/slide" Target="slide5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!!!Fest\!Fest_2238\626588\&#1055;&#1088;&#1077;&#1079;&#1077;&#1085;&#1090;&#1072;&#1094;&#1080;&#1103;.%20&#1056;&#1056;&#1058;\Track%20%2003.mp3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022708" y="-243408"/>
            <a:ext cx="10635269" cy="7338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-252536" y="1124744"/>
            <a:ext cx="9396536" cy="41654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3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istral" pitchFamily="66" charset="0"/>
                <a:cs typeface="Times New Roman" pitchFamily="18" charset="0"/>
              </a:rPr>
              <a:t>Афины в </a:t>
            </a:r>
            <a:r>
              <a:rPr lang="en-US" sz="13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istral" pitchFamily="66" charset="0"/>
                <a:cs typeface="Times New Roman" pitchFamily="18" charset="0"/>
              </a:rPr>
              <a:t>V</a:t>
            </a:r>
            <a:r>
              <a:rPr lang="ru-RU" sz="13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istral" pitchFamily="66" charset="0"/>
                <a:cs typeface="Times New Roman" pitchFamily="18" charset="0"/>
              </a:rPr>
              <a:t>в. </a:t>
            </a:r>
          </a:p>
          <a:p>
            <a:pPr algn="ctr"/>
            <a:r>
              <a:rPr lang="ru-RU" sz="13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istral" pitchFamily="66" charset="0"/>
                <a:cs typeface="Times New Roman" pitchFamily="18" charset="0"/>
              </a:rPr>
              <a:t>до нашей эры</a:t>
            </a:r>
            <a:endParaRPr lang="ru-RU" sz="13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Mistral" pitchFamily="66" charset="0"/>
              <a:cs typeface="Times New Roman" pitchFamily="18" charset="0"/>
            </a:endParaRPr>
          </a:p>
        </p:txBody>
      </p:sp>
      <p:pic>
        <p:nvPicPr>
          <p:cNvPr id="6" name="Track  0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-540568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906401" y="831814"/>
            <a:ext cx="5445335" cy="399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1471324">
            <a:off x="1247897" y="3106390"/>
            <a:ext cx="1949754" cy="1755136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1298482">
            <a:off x="1027581" y="3198466"/>
            <a:ext cx="1754735" cy="1419983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1267566">
            <a:off x="800862" y="3240729"/>
            <a:ext cx="1604410" cy="1349635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1312687">
            <a:off x="443895" y="3293409"/>
            <a:ext cx="1454243" cy="1207285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>
            <a:off x="-1071602" y="414338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-428660" y="607220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714348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4000496" y="635795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2571736" y="600076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5214942" y="614364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1000100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-214346" y="585789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4929190" y="585789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-285784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3143240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-642974" y="521495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3286116" y="528638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4786314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-142908" y="492919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4286248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928662" y="478632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3714744" y="478632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-214346" y="457200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5143504" y="414338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5000628" y="464344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2000232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>
            <a:off x="0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>
            <a:off x="3500430" y="442913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олилиния 42"/>
          <p:cNvSpPr/>
          <p:nvPr/>
        </p:nvSpPr>
        <p:spPr>
          <a:xfrm>
            <a:off x="0" y="442913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олилиния 43"/>
          <p:cNvSpPr/>
          <p:nvPr/>
        </p:nvSpPr>
        <p:spPr>
          <a:xfrm>
            <a:off x="-500098" y="392906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/>
          <p:cNvSpPr/>
          <p:nvPr/>
        </p:nvSpPr>
        <p:spPr>
          <a:xfrm>
            <a:off x="5000628" y="392906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/>
          <p:cNvSpPr/>
          <p:nvPr/>
        </p:nvSpPr>
        <p:spPr>
          <a:xfrm>
            <a:off x="-1071602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лилиния 46"/>
          <p:cNvSpPr/>
          <p:nvPr/>
        </p:nvSpPr>
        <p:spPr>
          <a:xfrm>
            <a:off x="142844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-642974" y="428625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олилиния 48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/>
          <p:cNvSpPr/>
          <p:nvPr/>
        </p:nvSpPr>
        <p:spPr>
          <a:xfrm>
            <a:off x="1571604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/>
          <p:cNvSpPr/>
          <p:nvPr/>
        </p:nvSpPr>
        <p:spPr>
          <a:xfrm>
            <a:off x="571472" y="535782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олилиния 51"/>
          <p:cNvSpPr/>
          <p:nvPr/>
        </p:nvSpPr>
        <p:spPr>
          <a:xfrm>
            <a:off x="4214810" y="528638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881664" y="862859"/>
            <a:ext cx="6246038" cy="4580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2308335">
            <a:off x="1334431" y="3202052"/>
            <a:ext cx="1949754" cy="1755136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2137100">
            <a:off x="860905" y="3375087"/>
            <a:ext cx="1754735" cy="1419983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2250372">
            <a:off x="1360651" y="3417887"/>
            <a:ext cx="1604410" cy="1349635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2383331">
            <a:off x="432195" y="3468577"/>
            <a:ext cx="1454243" cy="1207285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0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2357422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2643174" y="557214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0" y="592933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3571868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-142908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500034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4214810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4429124" y="607220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6643702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3357554" y="521495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-357222" y="521495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357158" y="492919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5286380" y="514351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-2214610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1142976" y="478632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-357222" y="471488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4643438" y="492919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4714876" y="471488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-1857420" y="450057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4929190" y="585789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>
            <a:off x="5000628" y="635795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>
            <a:off x="-428660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олилиния 42"/>
          <p:cNvSpPr/>
          <p:nvPr/>
        </p:nvSpPr>
        <p:spPr>
          <a:xfrm>
            <a:off x="3571868" y="471488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олилиния 43"/>
          <p:cNvSpPr/>
          <p:nvPr/>
        </p:nvSpPr>
        <p:spPr>
          <a:xfrm>
            <a:off x="-142908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/>
          <p:cNvSpPr/>
          <p:nvPr/>
        </p:nvSpPr>
        <p:spPr>
          <a:xfrm>
            <a:off x="0" y="457200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/>
          <p:cNvSpPr/>
          <p:nvPr/>
        </p:nvSpPr>
        <p:spPr>
          <a:xfrm>
            <a:off x="2214546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лилиния 46"/>
          <p:cNvSpPr/>
          <p:nvPr/>
        </p:nvSpPr>
        <p:spPr>
          <a:xfrm>
            <a:off x="1000100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881664" y="862859"/>
            <a:ext cx="6246038" cy="4580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2822841">
            <a:off x="1331805" y="3077112"/>
            <a:ext cx="1949754" cy="1755136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2717199">
            <a:off x="744493" y="3270514"/>
            <a:ext cx="1754735" cy="1419983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2870173">
            <a:off x="1308009" y="3230269"/>
            <a:ext cx="1604410" cy="1349635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3091450">
            <a:off x="483576" y="3270109"/>
            <a:ext cx="1454243" cy="1207285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5500694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2000232" y="492919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385762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1785918" y="614364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0" y="607220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0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-571536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4143372" y="592933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2963538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5143504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2143108" y="528638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-214346" y="514351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5286380" y="514351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6215074" y="485776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357158" y="471488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-285784" y="478632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-1214478" y="450057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-214346" y="4357694"/>
            <a:ext cx="4786346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6053769" y="464344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6572264" y="457200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-571536" y="4143380"/>
            <a:ext cx="3929090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952949" y="963857"/>
            <a:ext cx="6435046" cy="4719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2308335">
            <a:off x="1334431" y="3202052"/>
            <a:ext cx="1949754" cy="1755136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2137100">
            <a:off x="860905" y="3375087"/>
            <a:ext cx="1754735" cy="1419983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2250372">
            <a:off x="1360651" y="3417887"/>
            <a:ext cx="1604410" cy="1349635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2383331">
            <a:off x="432195" y="3468577"/>
            <a:ext cx="1454243" cy="1207285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>
            <a:off x="-1071602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3786182" y="607220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-928726" y="600076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4429124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357158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3571868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4786314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214282" y="557214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-857288" y="535782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4500562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-214346" y="514351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5857884" y="5286388"/>
            <a:ext cx="5072098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-357222" y="492919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5000628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-857288" y="478632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-785850" y="4643446"/>
            <a:ext cx="564360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-1714544" y="4500570"/>
            <a:ext cx="5429288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-857288" y="4286256"/>
            <a:ext cx="4071966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6500826" y="4786322"/>
            <a:ext cx="4357718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6500826" y="4572008"/>
            <a:ext cx="3929090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1038302" y="967833"/>
            <a:ext cx="6537605" cy="4794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2109482">
            <a:off x="1405868" y="3559243"/>
            <a:ext cx="1949754" cy="1755136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1931078">
            <a:off x="671953" y="3787228"/>
            <a:ext cx="1754735" cy="1419983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1818915">
            <a:off x="2088283" y="3813083"/>
            <a:ext cx="1604410" cy="1349635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1938635">
            <a:off x="352910" y="3938501"/>
            <a:ext cx="1454243" cy="1207285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>
            <a:off x="142844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2963538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-428660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-214346" y="592933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2786050" y="592933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0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5072066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0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4643438" y="535782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357158" y="521495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5072066" y="514351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-1643106" y="500063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0" y="485776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5500694" y="614364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6572264" y="485776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1362600" y="1106955"/>
            <a:ext cx="6440777" cy="4723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1471324">
            <a:off x="2062214" y="3897338"/>
            <a:ext cx="1949754" cy="1755136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1298482">
            <a:off x="2057352" y="3988274"/>
            <a:ext cx="1754735" cy="1419983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1267566">
            <a:off x="1689468" y="4029967"/>
            <a:ext cx="1604410" cy="1349635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1312687">
            <a:off x="1315545" y="4085102"/>
            <a:ext cx="1454243" cy="1207285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>
            <a:off x="0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3357554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1571604" y="600076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0" y="592933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4214810" y="5786454"/>
            <a:ext cx="5572164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-428660" y="557214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0" y="535782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3714744" y="535782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-357222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0" y="485776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0" y="4714884"/>
            <a:ext cx="5143504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214282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5143504" y="500063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5857884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4857752" y="614364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4143372" y="557214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5715008" y="521495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1461608" y="1110267"/>
            <a:ext cx="6526231" cy="4786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1471324">
            <a:off x="2062214" y="3897338"/>
            <a:ext cx="1949754" cy="1755136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1298482">
            <a:off x="2057352" y="3988274"/>
            <a:ext cx="1754735" cy="1419983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1267566">
            <a:off x="1546592" y="4101405"/>
            <a:ext cx="1604410" cy="1349635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1312687">
            <a:off x="1315544" y="4156541"/>
            <a:ext cx="1454243" cy="1207285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>
            <a:off x="142844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714348" y="6000768"/>
            <a:ext cx="8966544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0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142844" y="5500702"/>
            <a:ext cx="5929354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-1071602" y="521495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0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4929190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4143372" y="571501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4929190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-1428792" y="485776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6053769" y="521495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4143372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5143504" y="592933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152400" y="66284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6929454" y="5000636"/>
            <a:ext cx="475170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-928726" y="4714884"/>
            <a:ext cx="278608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33867" y="4656667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214282" y="4572008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7143768" y="5000636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7929586" y="4929198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2928926" y="5857892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1584750" y="1552381"/>
            <a:ext cx="6874048" cy="5041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1167579">
            <a:off x="2464319" y="4679358"/>
            <a:ext cx="1812627" cy="1810300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1383224">
            <a:off x="2244164" y="4728247"/>
            <a:ext cx="1478388" cy="1547344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964171">
            <a:off x="1818372" y="4822857"/>
            <a:ext cx="1505122" cy="1479293"/>
            <a:chOff x="1200968" y="2924944"/>
            <a:chExt cx="1642840" cy="1341408"/>
          </a:xfrm>
          <a:solidFill>
            <a:schemeClr val="accent1"/>
          </a:solidFill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grpFill/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1376425">
            <a:off x="1424361" y="4800358"/>
            <a:ext cx="1450000" cy="1371497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8" name="Дуга 17"/>
          <p:cNvSpPr/>
          <p:nvPr/>
        </p:nvSpPr>
        <p:spPr>
          <a:xfrm>
            <a:off x="1928794" y="6215082"/>
            <a:ext cx="1500198" cy="428628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714348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0" y="607220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-142908" y="585789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-285784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-1571668" y="535782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0" y="6476082"/>
            <a:ext cx="6680496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5857884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6053769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5429256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5786446" y="600076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0" y="5286388"/>
            <a:ext cx="1791021" cy="214314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500034" y="5214950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0" y="5072074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7286644" y="5929330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7495823" y="5786454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7858148" y="5715016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1550768" y="1464000"/>
            <a:ext cx="6985276" cy="5123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806386">
            <a:off x="2768227" y="4829307"/>
            <a:ext cx="1812627" cy="1810300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1289434">
            <a:off x="2518027" y="4789024"/>
            <a:ext cx="1478388" cy="1547344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726583">
            <a:off x="2138652" y="4927739"/>
            <a:ext cx="1505122" cy="1479293"/>
            <a:chOff x="1200968" y="2924944"/>
            <a:chExt cx="1642840" cy="1341408"/>
          </a:xfrm>
          <a:solidFill>
            <a:schemeClr val="accent1"/>
          </a:solidFill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grpFill/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897346">
            <a:off x="1795456" y="4911041"/>
            <a:ext cx="1450000" cy="1371497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8" name="Дуга 17"/>
          <p:cNvSpPr/>
          <p:nvPr/>
        </p:nvSpPr>
        <p:spPr>
          <a:xfrm>
            <a:off x="1928794" y="6215082"/>
            <a:ext cx="1500198" cy="428628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714348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0" y="607220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-142908" y="585789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-285784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-1571668" y="535782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0" y="6476082"/>
            <a:ext cx="6680496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5857884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6053769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0" y="635795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2428860" y="600076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5572132" y="585789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-2643238" y="5143512"/>
            <a:ext cx="4714908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7643834" y="5835174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214282" y="5143512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7572396" y="6692430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0" y="5286388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7286644" y="5929330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7495823" y="5715016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3929058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>
            <a:off x="3286116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>
            <a:off x="5724532" y="601029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74929">
            <a:off x="1570952" y="1569696"/>
            <a:ext cx="7320635" cy="5369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>
            <a:off x="2786050" y="5212494"/>
            <a:ext cx="1785950" cy="1645506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557409">
            <a:off x="2115433" y="5201472"/>
            <a:ext cx="1478388" cy="1547344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523658">
            <a:off x="2603817" y="5106263"/>
            <a:ext cx="1505122" cy="1479293"/>
            <a:chOff x="1200968" y="2924944"/>
            <a:chExt cx="1642840" cy="1341408"/>
          </a:xfrm>
          <a:solidFill>
            <a:schemeClr val="accent1"/>
          </a:solidFill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grpFill/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>
              <a:hlinkClick r:id="rId4" action="ppaction://hlinksldjump"/>
            </p:cNvPr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197775">
            <a:off x="1824148" y="5255502"/>
            <a:ext cx="1450000" cy="1371497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8" name="Дуга 17"/>
          <p:cNvSpPr/>
          <p:nvPr/>
        </p:nvSpPr>
        <p:spPr>
          <a:xfrm>
            <a:off x="1928794" y="6215082"/>
            <a:ext cx="1500198" cy="428628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714348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0" y="607220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-142908" y="585789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-285784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-1571668" y="535782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0" y="6476082"/>
            <a:ext cx="6680496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5857884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6053769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4357686" y="607220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3714744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0" y="5429264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428596" y="5357826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142844" y="5286388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714348" y="5214950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-357222" y="5143512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7858148" y="6215082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7929586" y="6072206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7072330" y="6215082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357158" y="5643578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>
            <a:off x="8143900" y="6000768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022708" y="-243408"/>
            <a:ext cx="10635269" cy="7338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-252536" y="1124744"/>
            <a:ext cx="9396536" cy="41654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3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istral" pitchFamily="66" charset="0"/>
                <a:cs typeface="Times New Roman" pitchFamily="18" charset="0"/>
              </a:rPr>
              <a:t>Афины в </a:t>
            </a:r>
            <a:r>
              <a:rPr lang="en-US" sz="13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istral" pitchFamily="66" charset="0"/>
                <a:cs typeface="Times New Roman" pitchFamily="18" charset="0"/>
              </a:rPr>
              <a:t>V</a:t>
            </a:r>
            <a:r>
              <a:rPr lang="ru-RU" sz="13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istral" pitchFamily="66" charset="0"/>
                <a:cs typeface="Times New Roman" pitchFamily="18" charset="0"/>
              </a:rPr>
              <a:t>в. </a:t>
            </a:r>
          </a:p>
          <a:p>
            <a:pPr algn="ctr"/>
            <a:r>
              <a:rPr lang="ru-RU" sz="13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istral" pitchFamily="66" charset="0"/>
                <a:cs typeface="Times New Roman" pitchFamily="18" charset="0"/>
              </a:rPr>
              <a:t>до нашей эры</a:t>
            </a:r>
            <a:endParaRPr lang="ru-RU" sz="13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Mistral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1823559"/>
            <a:ext cx="9433048" cy="537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260648"/>
            <a:ext cx="4104869" cy="3134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635896" y="404664"/>
            <a:ext cx="550810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Пирей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gon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  <p:pic>
        <p:nvPicPr>
          <p:cNvPr id="8" name="Рисунок 7" descr="60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956376" y="0"/>
            <a:ext cx="1467113" cy="1412776"/>
          </a:xfrm>
          <a:prstGeom prst="rect">
            <a:avLst/>
          </a:prstGeom>
        </p:spPr>
      </p:pic>
      <p:pic>
        <p:nvPicPr>
          <p:cNvPr id="9" name="gon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8532440" y="62068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07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xit" presetSubtype="0" fill="hold" nodeType="afterEffect">
                                  <p:stCondLst>
                                    <p:cond delay="18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18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07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showWhenStopped="0"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74929">
            <a:off x="473080" y="491571"/>
            <a:ext cx="4465537" cy="3275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3" name="Полилиния 2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илиния 3"/>
          <p:cNvSpPr/>
          <p:nvPr/>
        </p:nvSpPr>
        <p:spPr>
          <a:xfrm>
            <a:off x="357158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-1143040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3571868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928662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214282" y="585789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4500562" y="585789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2963538" y="600076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-1214478" y="600076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571472" y="614364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4071934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>
            <a:off x="-500098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3714744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1071538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-1643106" y="485776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5286380" y="492919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5072066" y="535782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2963538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-1143040" y="514351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1500166" y="528638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5429256" y="428625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3357554" y="435769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-714412" y="435769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714348" y="442913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5572132" y="471488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4357686" y="471488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-357222" y="464344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214282" y="464344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2000232" y="492919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4857752" y="385762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5286380" y="407194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3500430" y="392906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-857288" y="371475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1428728" y="392906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-928726" y="407194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714348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-1428792" y="335756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5072066" y="357187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>
            <a:off x="2643174" y="357187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>
            <a:off x="-642974" y="357187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олилиния 42"/>
          <p:cNvSpPr/>
          <p:nvPr/>
        </p:nvSpPr>
        <p:spPr>
          <a:xfrm>
            <a:off x="2500298" y="314324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олилиния 43"/>
          <p:cNvSpPr/>
          <p:nvPr/>
        </p:nvSpPr>
        <p:spPr>
          <a:xfrm>
            <a:off x="5357818" y="321468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/>
          <p:cNvSpPr/>
          <p:nvPr/>
        </p:nvSpPr>
        <p:spPr>
          <a:xfrm>
            <a:off x="3571868" y="321468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/>
          <p:cNvSpPr/>
          <p:nvPr/>
        </p:nvSpPr>
        <p:spPr>
          <a:xfrm>
            <a:off x="-1357354" y="307181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лилиния 46"/>
          <p:cNvSpPr/>
          <p:nvPr/>
        </p:nvSpPr>
        <p:spPr>
          <a:xfrm>
            <a:off x="214282" y="328612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-1357354" y="400050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олилиния 48"/>
          <p:cNvSpPr/>
          <p:nvPr/>
        </p:nvSpPr>
        <p:spPr>
          <a:xfrm>
            <a:off x="4643438" y="307181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/>
          <p:cNvSpPr/>
          <p:nvPr/>
        </p:nvSpPr>
        <p:spPr>
          <a:xfrm>
            <a:off x="-714412" y="292893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/>
          <p:cNvSpPr/>
          <p:nvPr/>
        </p:nvSpPr>
        <p:spPr>
          <a:xfrm>
            <a:off x="-2000296" y="292893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олилиния 51"/>
          <p:cNvSpPr/>
          <p:nvPr/>
        </p:nvSpPr>
        <p:spPr>
          <a:xfrm>
            <a:off x="4143372" y="314324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3" name="Шум моря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-15240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2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529631" y="592372"/>
            <a:ext cx="4841317" cy="3550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cxnSp>
        <p:nvCxnSpPr>
          <p:cNvPr id="4" name="Прямая соединительная линия 3"/>
          <p:cNvCxnSpPr/>
          <p:nvPr/>
        </p:nvCxnSpPr>
        <p:spPr>
          <a:xfrm flipH="1">
            <a:off x="1691680" y="2996952"/>
            <a:ext cx="1008112" cy="936104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43608" y="2996952"/>
            <a:ext cx="1642840" cy="1341408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>
            <a:off x="755576" y="2996952"/>
            <a:ext cx="1584176" cy="1224136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4"/>
          <p:cNvGrpSpPr/>
          <p:nvPr/>
        </p:nvGrpSpPr>
        <p:grpSpPr>
          <a:xfrm>
            <a:off x="611560" y="2996952"/>
            <a:ext cx="1440160" cy="1080120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" name="Группа 17"/>
          <p:cNvGrpSpPr/>
          <p:nvPr/>
        </p:nvGrpSpPr>
        <p:grpSpPr>
          <a:xfrm>
            <a:off x="395536" y="3068960"/>
            <a:ext cx="1296144" cy="1008112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Полилиния 20"/>
          <p:cNvSpPr/>
          <p:nvPr/>
        </p:nvSpPr>
        <p:spPr>
          <a:xfrm>
            <a:off x="0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2071670" y="521495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-1000164" y="535782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3857620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5572132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-2000296" y="557214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928662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3786182" y="571501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1785918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-1214478" y="571501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2643174" y="592933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-642974" y="592933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2143108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4286248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-1643106" y="400050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3786182" y="435769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1500166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-2000296" y="435769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4572000" y="464344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>
            <a:off x="2000232" y="457200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>
            <a:off x="-571536" y="457200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олилиния 42"/>
          <p:cNvSpPr/>
          <p:nvPr/>
        </p:nvSpPr>
        <p:spPr>
          <a:xfrm>
            <a:off x="0" y="478632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олилиния 43"/>
          <p:cNvSpPr/>
          <p:nvPr/>
        </p:nvSpPr>
        <p:spPr>
          <a:xfrm>
            <a:off x="-1357354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/>
          <p:cNvSpPr/>
          <p:nvPr/>
        </p:nvSpPr>
        <p:spPr>
          <a:xfrm>
            <a:off x="4000496" y="500063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/>
          <p:cNvSpPr/>
          <p:nvPr/>
        </p:nvSpPr>
        <p:spPr>
          <a:xfrm>
            <a:off x="2000232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лилиния 46"/>
          <p:cNvSpPr/>
          <p:nvPr/>
        </p:nvSpPr>
        <p:spPr>
          <a:xfrm>
            <a:off x="5572132" y="528638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3500430" y="342900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олилиния 48"/>
          <p:cNvSpPr/>
          <p:nvPr/>
        </p:nvSpPr>
        <p:spPr>
          <a:xfrm>
            <a:off x="4572000" y="364331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/>
          <p:cNvSpPr/>
          <p:nvPr/>
        </p:nvSpPr>
        <p:spPr>
          <a:xfrm>
            <a:off x="2357422" y="364331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/>
          <p:cNvSpPr/>
          <p:nvPr/>
        </p:nvSpPr>
        <p:spPr>
          <a:xfrm>
            <a:off x="-1357354" y="342900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олилиния 51"/>
          <p:cNvSpPr/>
          <p:nvPr/>
        </p:nvSpPr>
        <p:spPr>
          <a:xfrm>
            <a:off x="571472" y="371475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олилиния 52"/>
          <p:cNvSpPr/>
          <p:nvPr/>
        </p:nvSpPr>
        <p:spPr>
          <a:xfrm>
            <a:off x="-1143040" y="392906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олилиния 53"/>
          <p:cNvSpPr/>
          <p:nvPr/>
        </p:nvSpPr>
        <p:spPr>
          <a:xfrm>
            <a:off x="4929190" y="392906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олилиния 54"/>
          <p:cNvSpPr/>
          <p:nvPr/>
        </p:nvSpPr>
        <p:spPr>
          <a:xfrm>
            <a:off x="2571736" y="392906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олилиния 55"/>
          <p:cNvSpPr/>
          <p:nvPr/>
        </p:nvSpPr>
        <p:spPr>
          <a:xfrm>
            <a:off x="4857752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олилиния 56"/>
          <p:cNvSpPr/>
          <p:nvPr/>
        </p:nvSpPr>
        <p:spPr>
          <a:xfrm>
            <a:off x="1000100" y="457200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олилиния 57"/>
          <p:cNvSpPr/>
          <p:nvPr/>
        </p:nvSpPr>
        <p:spPr>
          <a:xfrm>
            <a:off x="4929190" y="478632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олилиния 58"/>
          <p:cNvSpPr/>
          <p:nvPr/>
        </p:nvSpPr>
        <p:spPr>
          <a:xfrm>
            <a:off x="6053769" y="592933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олилиния 59"/>
          <p:cNvSpPr/>
          <p:nvPr/>
        </p:nvSpPr>
        <p:spPr>
          <a:xfrm>
            <a:off x="-1571668" y="371475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олилиния 60"/>
          <p:cNvSpPr/>
          <p:nvPr/>
        </p:nvSpPr>
        <p:spPr>
          <a:xfrm>
            <a:off x="-1785982" y="335756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олилиния 61"/>
          <p:cNvSpPr/>
          <p:nvPr/>
        </p:nvSpPr>
        <p:spPr>
          <a:xfrm>
            <a:off x="5643570" y="350043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олилиния 62"/>
          <p:cNvSpPr/>
          <p:nvPr/>
        </p:nvSpPr>
        <p:spPr>
          <a:xfrm>
            <a:off x="6053769" y="500063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олилиния 63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олилиния 64"/>
          <p:cNvSpPr/>
          <p:nvPr/>
        </p:nvSpPr>
        <p:spPr>
          <a:xfrm>
            <a:off x="5143504" y="321468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олилиния 65"/>
          <p:cNvSpPr/>
          <p:nvPr/>
        </p:nvSpPr>
        <p:spPr>
          <a:xfrm>
            <a:off x="4643438" y="328612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529631" y="592372"/>
            <a:ext cx="4841317" cy="3550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424863">
            <a:off x="903999" y="2949080"/>
            <a:ext cx="1642840" cy="1341408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535658">
            <a:off x="624942" y="2968443"/>
            <a:ext cx="1584176" cy="1224136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382292">
            <a:off x="611560" y="2996952"/>
            <a:ext cx="1440160" cy="1080120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518321">
            <a:off x="395536" y="3068960"/>
            <a:ext cx="1296144" cy="1008112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0" y="528638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4786314" y="571501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-642974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3571868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0" y="571501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-642974" y="607220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4500562" y="607220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3214678" y="614364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357158" y="592933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3714744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1285852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-1357354" y="485776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1571604" y="492919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-785850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5500694" y="528638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4000496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1428728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-857288" y="435769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1714480" y="450057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4929190" y="457200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3786182" y="471488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>
            <a:off x="-1214478" y="457200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>
            <a:off x="785786" y="464344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олилиния 42"/>
          <p:cNvSpPr/>
          <p:nvPr/>
        </p:nvSpPr>
        <p:spPr>
          <a:xfrm>
            <a:off x="4357686" y="492919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олилиния 43"/>
          <p:cNvSpPr/>
          <p:nvPr/>
        </p:nvSpPr>
        <p:spPr>
          <a:xfrm>
            <a:off x="-500098" y="392906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/>
          <p:cNvSpPr/>
          <p:nvPr/>
        </p:nvSpPr>
        <p:spPr>
          <a:xfrm>
            <a:off x="-2214610" y="400050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/>
          <p:cNvSpPr/>
          <p:nvPr/>
        </p:nvSpPr>
        <p:spPr>
          <a:xfrm>
            <a:off x="714348" y="407194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лилиния 46"/>
          <p:cNvSpPr/>
          <p:nvPr/>
        </p:nvSpPr>
        <p:spPr>
          <a:xfrm>
            <a:off x="-1714544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5786446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олилиния 48"/>
          <p:cNvSpPr/>
          <p:nvPr/>
        </p:nvSpPr>
        <p:spPr>
          <a:xfrm>
            <a:off x="4429124" y="428625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/>
          <p:cNvSpPr/>
          <p:nvPr/>
        </p:nvSpPr>
        <p:spPr>
          <a:xfrm>
            <a:off x="5214942" y="378619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/>
          <p:cNvSpPr/>
          <p:nvPr/>
        </p:nvSpPr>
        <p:spPr>
          <a:xfrm>
            <a:off x="-1357354" y="342900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олилиния 51"/>
          <p:cNvSpPr/>
          <p:nvPr/>
        </p:nvSpPr>
        <p:spPr>
          <a:xfrm>
            <a:off x="-1785982" y="357187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олилиния 52"/>
          <p:cNvSpPr/>
          <p:nvPr/>
        </p:nvSpPr>
        <p:spPr>
          <a:xfrm>
            <a:off x="1928794" y="357187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олилиния 53"/>
          <p:cNvSpPr/>
          <p:nvPr/>
        </p:nvSpPr>
        <p:spPr>
          <a:xfrm>
            <a:off x="4000496" y="378619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олилиния 54"/>
          <p:cNvSpPr/>
          <p:nvPr/>
        </p:nvSpPr>
        <p:spPr>
          <a:xfrm>
            <a:off x="0" y="371475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олилиния 55"/>
          <p:cNvSpPr/>
          <p:nvPr/>
        </p:nvSpPr>
        <p:spPr>
          <a:xfrm>
            <a:off x="2963538" y="392906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олилиния 56"/>
          <p:cNvSpPr/>
          <p:nvPr/>
        </p:nvSpPr>
        <p:spPr>
          <a:xfrm>
            <a:off x="-2428924" y="321468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олилиния 57"/>
          <p:cNvSpPr/>
          <p:nvPr/>
        </p:nvSpPr>
        <p:spPr>
          <a:xfrm>
            <a:off x="-2000296" y="335756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олилиния 58"/>
          <p:cNvSpPr/>
          <p:nvPr/>
        </p:nvSpPr>
        <p:spPr>
          <a:xfrm>
            <a:off x="4143372" y="350043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олилиния 59"/>
          <p:cNvSpPr/>
          <p:nvPr/>
        </p:nvSpPr>
        <p:spPr>
          <a:xfrm>
            <a:off x="2643174" y="335756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олилиния 60"/>
          <p:cNvSpPr/>
          <p:nvPr/>
        </p:nvSpPr>
        <p:spPr>
          <a:xfrm>
            <a:off x="1857356" y="335756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олилиния 61"/>
          <p:cNvSpPr/>
          <p:nvPr/>
        </p:nvSpPr>
        <p:spPr>
          <a:xfrm>
            <a:off x="5357818" y="335756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529630" y="592372"/>
            <a:ext cx="4841317" cy="3550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806386">
            <a:off x="888969" y="2809462"/>
            <a:ext cx="1642840" cy="1341408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834665">
            <a:off x="591463" y="2881398"/>
            <a:ext cx="1584176" cy="1224136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726583">
            <a:off x="564817" y="2919972"/>
            <a:ext cx="1440160" cy="1080120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806216">
            <a:off x="350910" y="2989734"/>
            <a:ext cx="1296144" cy="1008112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3571868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0" y="500063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4071934" y="528638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0" y="521495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3286116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500034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4429124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-285784" y="571501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2428860" y="585789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142844" y="600076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4643438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3929058" y="614364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571472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-857288" y="364331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4786314" y="435769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2357422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-1785982" y="400050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-1000164" y="428625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1785918" y="442913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-785850" y="450057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5786446" y="485776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>
            <a:off x="3357554" y="471488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>
            <a:off x="1357290" y="464344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олилиния 42"/>
          <p:cNvSpPr/>
          <p:nvPr/>
        </p:nvSpPr>
        <p:spPr>
          <a:xfrm>
            <a:off x="-857288" y="478632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олилиния 43"/>
          <p:cNvSpPr/>
          <p:nvPr/>
        </p:nvSpPr>
        <p:spPr>
          <a:xfrm>
            <a:off x="4643438" y="357187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/>
          <p:cNvSpPr/>
          <p:nvPr/>
        </p:nvSpPr>
        <p:spPr>
          <a:xfrm>
            <a:off x="3214678" y="371475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/>
          <p:cNvSpPr/>
          <p:nvPr/>
        </p:nvSpPr>
        <p:spPr>
          <a:xfrm>
            <a:off x="1285852" y="357187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лилиния 46"/>
          <p:cNvSpPr/>
          <p:nvPr/>
        </p:nvSpPr>
        <p:spPr>
          <a:xfrm>
            <a:off x="-571536" y="378619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4143372" y="392906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олилиния 48"/>
          <p:cNvSpPr/>
          <p:nvPr/>
        </p:nvSpPr>
        <p:spPr>
          <a:xfrm>
            <a:off x="2000232" y="400050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/>
          <p:cNvSpPr/>
          <p:nvPr/>
        </p:nvSpPr>
        <p:spPr>
          <a:xfrm>
            <a:off x="4643438" y="378619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/>
          <p:cNvSpPr/>
          <p:nvPr/>
        </p:nvSpPr>
        <p:spPr>
          <a:xfrm>
            <a:off x="-571536" y="342900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олилиния 51"/>
          <p:cNvSpPr/>
          <p:nvPr/>
        </p:nvSpPr>
        <p:spPr>
          <a:xfrm>
            <a:off x="-357222" y="357187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олилиния 52"/>
          <p:cNvSpPr/>
          <p:nvPr/>
        </p:nvSpPr>
        <p:spPr>
          <a:xfrm>
            <a:off x="5286380" y="514351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олилиния 53"/>
          <p:cNvSpPr/>
          <p:nvPr/>
        </p:nvSpPr>
        <p:spPr>
          <a:xfrm>
            <a:off x="214282" y="478632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олилиния 54"/>
          <p:cNvSpPr/>
          <p:nvPr/>
        </p:nvSpPr>
        <p:spPr>
          <a:xfrm>
            <a:off x="5072066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олилиния 55"/>
          <p:cNvSpPr/>
          <p:nvPr/>
        </p:nvSpPr>
        <p:spPr>
          <a:xfrm>
            <a:off x="-642974" y="528638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олилиния 56"/>
          <p:cNvSpPr/>
          <p:nvPr/>
        </p:nvSpPr>
        <p:spPr>
          <a:xfrm>
            <a:off x="4214810" y="342900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640409" y="696543"/>
            <a:ext cx="5068108" cy="3717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806386">
            <a:off x="1032984" y="3025485"/>
            <a:ext cx="1642840" cy="1341408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834665">
            <a:off x="807487" y="3025415"/>
            <a:ext cx="1584176" cy="1224136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726583">
            <a:off x="636825" y="3063989"/>
            <a:ext cx="1440160" cy="1080120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806216">
            <a:off x="350910" y="3133751"/>
            <a:ext cx="1296144" cy="1008112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>
            <a:off x="0" y="635795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785786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3857620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-785850" y="571501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857224" y="571501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-285784" y="600076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3214678" y="600076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714348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4572000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-2143172" y="485776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-1071602" y="500063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5357818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0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714348" y="521495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-357222" y="528638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4500562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1785918" y="500063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4429124" y="450057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0" y="442913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4572000" y="471488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-857288" y="471488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>
            <a:off x="1142976" y="464344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>
            <a:off x="5286380" y="492919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олилиния 42"/>
          <p:cNvSpPr/>
          <p:nvPr/>
        </p:nvSpPr>
        <p:spPr>
          <a:xfrm>
            <a:off x="4500562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олилиния 43"/>
          <p:cNvSpPr/>
          <p:nvPr/>
        </p:nvSpPr>
        <p:spPr>
          <a:xfrm>
            <a:off x="4214810" y="378619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/>
          <p:cNvSpPr/>
          <p:nvPr/>
        </p:nvSpPr>
        <p:spPr>
          <a:xfrm>
            <a:off x="4929190" y="435769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/>
          <p:cNvSpPr/>
          <p:nvPr/>
        </p:nvSpPr>
        <p:spPr>
          <a:xfrm>
            <a:off x="3643306" y="400050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лилиния 46"/>
          <p:cNvSpPr/>
          <p:nvPr/>
        </p:nvSpPr>
        <p:spPr>
          <a:xfrm>
            <a:off x="214282" y="378619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214282" y="400050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олилиния 48"/>
          <p:cNvSpPr/>
          <p:nvPr/>
        </p:nvSpPr>
        <p:spPr>
          <a:xfrm>
            <a:off x="-357222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/>
          <p:cNvSpPr/>
          <p:nvPr/>
        </p:nvSpPr>
        <p:spPr>
          <a:xfrm>
            <a:off x="2071670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/>
          <p:cNvSpPr/>
          <p:nvPr/>
        </p:nvSpPr>
        <p:spPr>
          <a:xfrm>
            <a:off x="-500098" y="364331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олилиния 51"/>
          <p:cNvSpPr/>
          <p:nvPr/>
        </p:nvSpPr>
        <p:spPr>
          <a:xfrm>
            <a:off x="5143504" y="371475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олилиния 52"/>
          <p:cNvSpPr/>
          <p:nvPr/>
        </p:nvSpPr>
        <p:spPr>
          <a:xfrm>
            <a:off x="1857356" y="450057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олилиния 53"/>
          <p:cNvSpPr/>
          <p:nvPr/>
        </p:nvSpPr>
        <p:spPr>
          <a:xfrm>
            <a:off x="6053769" y="535782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олилиния 54"/>
          <p:cNvSpPr/>
          <p:nvPr/>
        </p:nvSpPr>
        <p:spPr>
          <a:xfrm>
            <a:off x="5572132" y="407194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олилиния 55"/>
          <p:cNvSpPr/>
          <p:nvPr/>
        </p:nvSpPr>
        <p:spPr>
          <a:xfrm>
            <a:off x="-214346" y="414338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олилиния 56"/>
          <p:cNvSpPr/>
          <p:nvPr/>
        </p:nvSpPr>
        <p:spPr>
          <a:xfrm>
            <a:off x="-357222" y="385762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906401" y="831814"/>
            <a:ext cx="5445335" cy="399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1471324">
            <a:off x="1247897" y="3106390"/>
            <a:ext cx="1949754" cy="1755136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1298482">
            <a:off x="1027581" y="3198466"/>
            <a:ext cx="1754735" cy="1419983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1267566">
            <a:off x="800862" y="3240729"/>
            <a:ext cx="1604410" cy="1349635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1312687">
            <a:off x="443895" y="3293409"/>
            <a:ext cx="1454243" cy="1207285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>
            <a:off x="-1071602" y="414338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-428660" y="607220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714348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4000496" y="635795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2571736" y="600076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5214942" y="614364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1000100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-214346" y="585789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4929190" y="585789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-285784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3143240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-642974" y="521495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3286116" y="528638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4786314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-142908" y="492919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4286248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928662" y="478632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3714744" y="478632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-214346" y="457200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5143504" y="414338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5000628" y="464344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2000232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>
            <a:off x="0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>
            <a:off x="3500430" y="442913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олилиния 42"/>
          <p:cNvSpPr/>
          <p:nvPr/>
        </p:nvSpPr>
        <p:spPr>
          <a:xfrm>
            <a:off x="0" y="442913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олилиния 43"/>
          <p:cNvSpPr/>
          <p:nvPr/>
        </p:nvSpPr>
        <p:spPr>
          <a:xfrm>
            <a:off x="-500098" y="392906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/>
          <p:cNvSpPr/>
          <p:nvPr/>
        </p:nvSpPr>
        <p:spPr>
          <a:xfrm>
            <a:off x="5000628" y="392906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/>
          <p:cNvSpPr/>
          <p:nvPr/>
        </p:nvSpPr>
        <p:spPr>
          <a:xfrm>
            <a:off x="-1071602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лилиния 46"/>
          <p:cNvSpPr/>
          <p:nvPr/>
        </p:nvSpPr>
        <p:spPr>
          <a:xfrm>
            <a:off x="142844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-642974" y="428625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олилиния 48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/>
          <p:cNvSpPr/>
          <p:nvPr/>
        </p:nvSpPr>
        <p:spPr>
          <a:xfrm>
            <a:off x="1571604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/>
          <p:cNvSpPr/>
          <p:nvPr/>
        </p:nvSpPr>
        <p:spPr>
          <a:xfrm>
            <a:off x="571472" y="535782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олилиния 51"/>
          <p:cNvSpPr/>
          <p:nvPr/>
        </p:nvSpPr>
        <p:spPr>
          <a:xfrm>
            <a:off x="4214810" y="528638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881664" y="862859"/>
            <a:ext cx="6246038" cy="4580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2308335">
            <a:off x="1334431" y="3202052"/>
            <a:ext cx="1949754" cy="1755136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2137100">
            <a:off x="860905" y="3375087"/>
            <a:ext cx="1754735" cy="1419983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2250372">
            <a:off x="1360651" y="3417887"/>
            <a:ext cx="1604410" cy="1349635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2383331">
            <a:off x="432195" y="3468577"/>
            <a:ext cx="1454243" cy="1207285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0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2357422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2643174" y="557214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0" y="592933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3571868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-142908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500034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4214810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4429124" y="607220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6643702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3357554" y="521495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-357222" y="521495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357158" y="492919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5286380" y="514351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-2214610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1142976" y="478632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-357222" y="471488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4643438" y="492919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4714876" y="471488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-1857420" y="450057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4929190" y="585789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>
            <a:off x="5000628" y="635795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>
            <a:off x="-428660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олилиния 42"/>
          <p:cNvSpPr/>
          <p:nvPr/>
        </p:nvSpPr>
        <p:spPr>
          <a:xfrm>
            <a:off x="3571868" y="471488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олилиния 43"/>
          <p:cNvSpPr/>
          <p:nvPr/>
        </p:nvSpPr>
        <p:spPr>
          <a:xfrm>
            <a:off x="-142908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/>
          <p:cNvSpPr/>
          <p:nvPr/>
        </p:nvSpPr>
        <p:spPr>
          <a:xfrm>
            <a:off x="0" y="457200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/>
          <p:cNvSpPr/>
          <p:nvPr/>
        </p:nvSpPr>
        <p:spPr>
          <a:xfrm>
            <a:off x="2214546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лилиния 46"/>
          <p:cNvSpPr/>
          <p:nvPr/>
        </p:nvSpPr>
        <p:spPr>
          <a:xfrm>
            <a:off x="1000100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881664" y="862859"/>
            <a:ext cx="6246038" cy="4580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2822841">
            <a:off x="1331805" y="3077112"/>
            <a:ext cx="1949754" cy="1755136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2717199">
            <a:off x="744493" y="3270514"/>
            <a:ext cx="1754735" cy="1419983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2870173">
            <a:off x="1308009" y="3230269"/>
            <a:ext cx="1604410" cy="1349635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3091450">
            <a:off x="483576" y="3270109"/>
            <a:ext cx="1454243" cy="1207285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5500694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2000232" y="492919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385762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1785918" y="614364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0" y="607220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0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-571536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4143372" y="592933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2963538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5143504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2143108" y="528638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-214346" y="514351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5286380" y="514351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6215074" y="485776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357158" y="471488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-285784" y="478632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-1214478" y="450057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-214346" y="4357694"/>
            <a:ext cx="4786346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6053769" y="464344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6572264" y="457200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-571536" y="4143380"/>
            <a:ext cx="3929090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952949" y="963857"/>
            <a:ext cx="6435046" cy="4719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2308335">
            <a:off x="1334431" y="3202052"/>
            <a:ext cx="1949754" cy="1755136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2137100">
            <a:off x="860905" y="3375087"/>
            <a:ext cx="1754735" cy="1419983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2250372">
            <a:off x="1360651" y="3417887"/>
            <a:ext cx="1604410" cy="1349635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2383331">
            <a:off x="432195" y="3468577"/>
            <a:ext cx="1454243" cy="1207285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>
            <a:off x="-1071602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3786182" y="607220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-928726" y="600076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4429124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357158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3571868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4786314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214282" y="557214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-857288" y="535782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4500562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-214346" y="514351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5857884" y="5286388"/>
            <a:ext cx="5072098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-357222" y="492919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5000628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-857288" y="478632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-785850" y="4643446"/>
            <a:ext cx="564360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-1714544" y="4500570"/>
            <a:ext cx="5429288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-857288" y="4286256"/>
            <a:ext cx="4071966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6500826" y="4786322"/>
            <a:ext cx="4357718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6500826" y="4572008"/>
            <a:ext cx="3929090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08231" y="4797152"/>
            <a:ext cx="2935769" cy="208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51520" y="-171400"/>
            <a:ext cx="88924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bg1">
                      <a:alpha val="6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Фермопильское сражение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101600">
                  <a:schemeClr val="bg1">
                    <a:alpha val="60000"/>
                  </a:schemeClr>
                </a:glow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20688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600" i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en-US" sz="3600" i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ru-RU" sz="3600" i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веке до нашей эры Греция вела борьбу с персами.</a:t>
            </a:r>
            <a:endParaRPr lang="ru-RU" sz="3600" i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700808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600" i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Во главе персов стояли братья </a:t>
            </a:r>
            <a:r>
              <a:rPr lang="ru-RU" sz="3600" i="1" cap="none" spc="0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Чжан</a:t>
            </a:r>
            <a:r>
              <a:rPr lang="ru-RU" sz="3600" i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а во главе греков – Тутмос </a:t>
            </a:r>
            <a:r>
              <a:rPr lang="en-US" sz="3600" i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3600" i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i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700808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600" i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Во главе персов стоял царь Ксеркс, а во главе греков – царь Леонид.</a:t>
            </a:r>
            <a:endParaRPr lang="ru-RU" sz="3600" i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780928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600" i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Греки сражались мужественно, персы не могли их сломить.</a:t>
            </a:r>
            <a:endParaRPr lang="ru-RU" sz="3600" i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393305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600" i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Тогда по приказу царя Хаммурапи предатель повёл войска в обход по горам и вышел в тыл грекам.</a:t>
            </a:r>
            <a:endParaRPr lang="ru-RU" sz="3600" i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386104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600" i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Тогда по приказу царя Ксеркса предатель повёл войска в обход по горам и вышел в тыл грекам.</a:t>
            </a:r>
            <a:endParaRPr lang="ru-RU" sz="3600" i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5517232"/>
            <a:ext cx="651621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600" i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Битва закончилась поражением греков.</a:t>
            </a:r>
            <a:endParaRPr lang="ru-RU" sz="3600" i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  <p:bldP spid="7" grpId="0"/>
      <p:bldP spid="8" grpId="0"/>
      <p:bldP spid="8" grpId="1"/>
      <p:bldP spid="9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1038302" y="967833"/>
            <a:ext cx="6537605" cy="4794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2109482">
            <a:off x="1405868" y="3559243"/>
            <a:ext cx="1949754" cy="1755136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1931078">
            <a:off x="671953" y="3787228"/>
            <a:ext cx="1754735" cy="1419983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1818915">
            <a:off x="2088283" y="3813083"/>
            <a:ext cx="1604410" cy="1349635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1938635">
            <a:off x="352910" y="3938501"/>
            <a:ext cx="1454243" cy="1207285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>
            <a:off x="142844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2963538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-428660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-214346" y="592933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2786050" y="592933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0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5072066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0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4643438" y="535782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357158" y="521495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5072066" y="514351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-1643106" y="500063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0" y="485776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5500694" y="614364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6572264" y="485776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1362600" y="1106955"/>
            <a:ext cx="6440777" cy="4723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1471324">
            <a:off x="2062214" y="3897338"/>
            <a:ext cx="1949754" cy="1755136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1298482">
            <a:off x="2057352" y="3988274"/>
            <a:ext cx="1754735" cy="1419983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1267566">
            <a:off x="1689468" y="4029967"/>
            <a:ext cx="1604410" cy="1349635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1312687">
            <a:off x="1315545" y="4085102"/>
            <a:ext cx="1454243" cy="1207285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>
            <a:off x="0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3357554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1571604" y="600076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0" y="592933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4214810" y="5786454"/>
            <a:ext cx="5572164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-428660" y="557214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0" y="535782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3714744" y="535782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-357222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0" y="485776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0" y="4714884"/>
            <a:ext cx="5143504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214282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5143504" y="500063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5857884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4857752" y="614364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4143372" y="557214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5715008" y="521495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1461608" y="1110267"/>
            <a:ext cx="6526231" cy="4786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1471324">
            <a:off x="2062214" y="3897338"/>
            <a:ext cx="1949754" cy="1755136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1298482">
            <a:off x="2057352" y="3988274"/>
            <a:ext cx="1754735" cy="1419983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1267566">
            <a:off x="1546592" y="4101405"/>
            <a:ext cx="1604410" cy="1349635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1312687">
            <a:off x="1315544" y="4156541"/>
            <a:ext cx="1454243" cy="1207285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>
            <a:off x="142844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714348" y="6000768"/>
            <a:ext cx="8966544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0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142844" y="5500702"/>
            <a:ext cx="5929354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-1071602" y="521495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0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4929190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4143372" y="571501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4929190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-1428792" y="485776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6053769" y="521495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4143372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5143504" y="592933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152400" y="66284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6929454" y="5000636"/>
            <a:ext cx="475170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-928726" y="4714884"/>
            <a:ext cx="278608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33867" y="4656667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214282" y="4572008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7143768" y="5000636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7929586" y="4929198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2928926" y="5857892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74929">
            <a:off x="1570952" y="1569696"/>
            <a:ext cx="7320635" cy="5369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>
            <a:off x="2786050" y="5212494"/>
            <a:ext cx="1785950" cy="1645506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557409">
            <a:off x="2115433" y="5201472"/>
            <a:ext cx="1478388" cy="1547344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523658">
            <a:off x="2603817" y="5106263"/>
            <a:ext cx="1505122" cy="1479293"/>
            <a:chOff x="1200968" y="2924944"/>
            <a:chExt cx="1642840" cy="1341408"/>
          </a:xfrm>
          <a:solidFill>
            <a:schemeClr val="accent1"/>
          </a:solidFill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grpFill/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197775">
            <a:off x="1824148" y="5255502"/>
            <a:ext cx="1450000" cy="1371497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8" name="Дуга 17"/>
          <p:cNvSpPr/>
          <p:nvPr/>
        </p:nvSpPr>
        <p:spPr>
          <a:xfrm>
            <a:off x="1928794" y="6215082"/>
            <a:ext cx="1500198" cy="428628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714348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0" y="607220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-142908" y="585789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-285784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-1571668" y="535782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0" y="6476082"/>
            <a:ext cx="6680496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5857884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6053769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4357686" y="607220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3714744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0" y="5429264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428596" y="5357826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142844" y="5286388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714348" y="5214950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-357222" y="5143512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7858148" y="6215082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7929586" y="6072206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7072330" y="6215082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357158" y="5643578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>
            <a:off x="8143900" y="6000768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2" name="бьётся посуда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tretch>
            <a:fillRect/>
          </a:stretch>
        </p:blipFill>
        <p:spPr>
          <a:xfrm>
            <a:off x="0" y="0"/>
            <a:ext cx="304800" cy="304800"/>
          </a:xfrm>
          <a:prstGeom prst="rect">
            <a:avLst/>
          </a:prstGeom>
        </p:spPr>
      </p:pic>
      <p:pic>
        <p:nvPicPr>
          <p:cNvPr id="43" name="Шум моря (mp3ostrov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email"/>
          <a:stretch>
            <a:fillRect/>
          </a:stretch>
        </p:blipFill>
        <p:spPr>
          <a:xfrm>
            <a:off x="0" y="476672"/>
            <a:ext cx="304800" cy="304800"/>
          </a:xfrm>
          <a:prstGeom prst="rect">
            <a:avLst/>
          </a:prstGeom>
        </p:spPr>
      </p:pic>
      <p:pic>
        <p:nvPicPr>
          <p:cNvPr id="44" name="Рисунок 43" descr="60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676887" y="0"/>
            <a:ext cx="1467113" cy="1412776"/>
          </a:xfrm>
          <a:prstGeom prst="rect">
            <a:avLst/>
          </a:prstGeom>
        </p:spPr>
      </p:pic>
      <p:pic>
        <p:nvPicPr>
          <p:cNvPr id="45" name="gong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6" cstate="email"/>
          <a:stretch>
            <a:fillRect/>
          </a:stretch>
        </p:blipFill>
        <p:spPr>
          <a:xfrm>
            <a:off x="0" y="980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02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19720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12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12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078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  <p:audio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252536" y="764704"/>
            <a:ext cx="5616624" cy="5616624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5" name="Рисунок 4" descr="pithos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716016" y="836712"/>
            <a:ext cx="4200466" cy="5256584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043608" y="5657671"/>
            <a:ext cx="335059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амфора</a:t>
            </a:r>
            <a:endParaRPr lang="ru-RU" sz="7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08104" y="5657671"/>
            <a:ext cx="276069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пифос</a:t>
            </a:r>
            <a:endParaRPr lang="ru-RU" sz="7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35696" y="-243408"/>
            <a:ext cx="55081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Керамик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крополь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-861079" y="-459432"/>
            <a:ext cx="11093378" cy="770485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835696" y="-243408"/>
            <a:ext cx="55081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Акрополь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60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676887" y="0"/>
            <a:ext cx="1467113" cy="1412776"/>
          </a:xfrm>
          <a:prstGeom prst="rect">
            <a:avLst/>
          </a:prstGeom>
        </p:spPr>
      </p:pic>
      <p:pic>
        <p:nvPicPr>
          <p:cNvPr id="5" name="gon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8316416" y="620688"/>
            <a:ext cx="304800" cy="304800"/>
          </a:xfrm>
          <a:prstGeom prst="rect">
            <a:avLst/>
          </a:prstGeom>
        </p:spPr>
      </p:pic>
      <p:pic>
        <p:nvPicPr>
          <p:cNvPr id="6" name="gon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8316416" y="9087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60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6078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607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showWhenStopped="0"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арфенон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1520" y="168675"/>
            <a:ext cx="8527294" cy="6428677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763688" y="5411450"/>
            <a:ext cx="55081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Парфенон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11760" y="0"/>
            <a:ext cx="4889148" cy="6902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835696" y="5288340"/>
            <a:ext cx="608416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Эрехтейон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0"/>
            <a:ext cx="4374892" cy="6382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-324544" y="5288340"/>
            <a:ext cx="550810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Статуя богини Афины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Ника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385137" y="0"/>
            <a:ext cx="4758863" cy="609329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067944" y="5288340"/>
            <a:ext cx="550810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Статуя богини Ники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74929">
            <a:off x="473080" y="491571"/>
            <a:ext cx="4465537" cy="3275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3" name="Полилиния 2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илиния 3"/>
          <p:cNvSpPr/>
          <p:nvPr/>
        </p:nvSpPr>
        <p:spPr>
          <a:xfrm>
            <a:off x="357158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-1143040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3571868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928662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214282" y="585789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4500562" y="585789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2963538" y="600076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-1214478" y="600076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571472" y="614364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4071934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>
            <a:off x="-500098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3714744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1071538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-1643106" y="485776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5286380" y="492919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5072066" y="535782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2963538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-1143040" y="514351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1500166" y="528638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5429256" y="428625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3357554" y="435769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-714412" y="435769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714348" y="442913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5572132" y="471488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4357686" y="471488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-357222" y="464344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214282" y="464344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2000232" y="492919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4857752" y="385762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5286380" y="407194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3500430" y="392906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-857288" y="371475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1428728" y="392906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-928726" y="407194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714348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-1428792" y="335756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5072066" y="357187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>
            <a:off x="2643174" y="357187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>
            <a:off x="-642974" y="357187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олилиния 42"/>
          <p:cNvSpPr/>
          <p:nvPr/>
        </p:nvSpPr>
        <p:spPr>
          <a:xfrm>
            <a:off x="2500298" y="314324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олилиния 43"/>
          <p:cNvSpPr/>
          <p:nvPr/>
        </p:nvSpPr>
        <p:spPr>
          <a:xfrm>
            <a:off x="5357818" y="321468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/>
          <p:cNvSpPr/>
          <p:nvPr/>
        </p:nvSpPr>
        <p:spPr>
          <a:xfrm>
            <a:off x="3571868" y="321468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/>
          <p:cNvSpPr/>
          <p:nvPr/>
        </p:nvSpPr>
        <p:spPr>
          <a:xfrm>
            <a:off x="-1357354" y="307181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лилиния 46"/>
          <p:cNvSpPr/>
          <p:nvPr/>
        </p:nvSpPr>
        <p:spPr>
          <a:xfrm>
            <a:off x="214282" y="328612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-1357354" y="400050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олилиния 48"/>
          <p:cNvSpPr/>
          <p:nvPr/>
        </p:nvSpPr>
        <p:spPr>
          <a:xfrm>
            <a:off x="4643438" y="307181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/>
          <p:cNvSpPr/>
          <p:nvPr/>
        </p:nvSpPr>
        <p:spPr>
          <a:xfrm>
            <a:off x="-714412" y="292893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/>
          <p:cNvSpPr/>
          <p:nvPr/>
        </p:nvSpPr>
        <p:spPr>
          <a:xfrm>
            <a:off x="-2000296" y="292893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олилиния 51"/>
          <p:cNvSpPr/>
          <p:nvPr/>
        </p:nvSpPr>
        <p:spPr>
          <a:xfrm>
            <a:off x="4143372" y="314324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3" name="Шум моря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-15240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5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11135664d49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483768" y="188640"/>
            <a:ext cx="4608512" cy="5052980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503040" y="5013176"/>
            <a:ext cx="864096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тетрадрахма</a:t>
            </a:r>
            <a:endParaRPr lang="ru-RU" sz="9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107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0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529631" y="592372"/>
            <a:ext cx="4841317" cy="3550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cxnSp>
        <p:nvCxnSpPr>
          <p:cNvPr id="4" name="Прямая соединительная линия 3"/>
          <p:cNvCxnSpPr/>
          <p:nvPr/>
        </p:nvCxnSpPr>
        <p:spPr>
          <a:xfrm flipH="1">
            <a:off x="1691680" y="2996952"/>
            <a:ext cx="1008112" cy="936104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0"/>
          <p:cNvGrpSpPr/>
          <p:nvPr/>
        </p:nvGrpSpPr>
        <p:grpSpPr>
          <a:xfrm>
            <a:off x="1043608" y="2996952"/>
            <a:ext cx="1642840" cy="1341408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>
            <a:off x="755576" y="2996952"/>
            <a:ext cx="1584176" cy="1224136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4"/>
          <p:cNvGrpSpPr/>
          <p:nvPr/>
        </p:nvGrpSpPr>
        <p:grpSpPr>
          <a:xfrm>
            <a:off x="611560" y="2996952"/>
            <a:ext cx="1440160" cy="1080120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" name="Группа 17"/>
          <p:cNvGrpSpPr/>
          <p:nvPr/>
        </p:nvGrpSpPr>
        <p:grpSpPr>
          <a:xfrm>
            <a:off x="395536" y="3068960"/>
            <a:ext cx="1296144" cy="1008112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Полилиния 20"/>
          <p:cNvSpPr/>
          <p:nvPr/>
        </p:nvSpPr>
        <p:spPr>
          <a:xfrm>
            <a:off x="0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2071670" y="521495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-1000164" y="535782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3857620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5572132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-2000296" y="557214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928662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3786182" y="571501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1785918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-1214478" y="571501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2643174" y="592933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-642974" y="592933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2143108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4286248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-1643106" y="400050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3786182" y="435769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1500166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-2000296" y="435769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4572000" y="464344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>
            <a:off x="2000232" y="457200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>
            <a:off x="-571536" y="457200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олилиния 42"/>
          <p:cNvSpPr/>
          <p:nvPr/>
        </p:nvSpPr>
        <p:spPr>
          <a:xfrm>
            <a:off x="0" y="478632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олилиния 43"/>
          <p:cNvSpPr/>
          <p:nvPr/>
        </p:nvSpPr>
        <p:spPr>
          <a:xfrm>
            <a:off x="-1357354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/>
          <p:cNvSpPr/>
          <p:nvPr/>
        </p:nvSpPr>
        <p:spPr>
          <a:xfrm>
            <a:off x="4000496" y="500063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/>
          <p:cNvSpPr/>
          <p:nvPr/>
        </p:nvSpPr>
        <p:spPr>
          <a:xfrm>
            <a:off x="2000232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лилиния 46"/>
          <p:cNvSpPr/>
          <p:nvPr/>
        </p:nvSpPr>
        <p:spPr>
          <a:xfrm>
            <a:off x="5572132" y="528638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3500430" y="342900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олилиния 48"/>
          <p:cNvSpPr/>
          <p:nvPr/>
        </p:nvSpPr>
        <p:spPr>
          <a:xfrm>
            <a:off x="4572000" y="364331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/>
          <p:cNvSpPr/>
          <p:nvPr/>
        </p:nvSpPr>
        <p:spPr>
          <a:xfrm>
            <a:off x="2357422" y="364331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/>
          <p:cNvSpPr/>
          <p:nvPr/>
        </p:nvSpPr>
        <p:spPr>
          <a:xfrm>
            <a:off x="-1357354" y="342900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олилиния 51"/>
          <p:cNvSpPr/>
          <p:nvPr/>
        </p:nvSpPr>
        <p:spPr>
          <a:xfrm>
            <a:off x="571472" y="371475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олилиния 52"/>
          <p:cNvSpPr/>
          <p:nvPr/>
        </p:nvSpPr>
        <p:spPr>
          <a:xfrm>
            <a:off x="-1143040" y="392906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олилиния 53"/>
          <p:cNvSpPr/>
          <p:nvPr/>
        </p:nvSpPr>
        <p:spPr>
          <a:xfrm>
            <a:off x="4929190" y="392906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олилиния 54"/>
          <p:cNvSpPr/>
          <p:nvPr/>
        </p:nvSpPr>
        <p:spPr>
          <a:xfrm>
            <a:off x="2571736" y="392906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олилиния 55"/>
          <p:cNvSpPr/>
          <p:nvPr/>
        </p:nvSpPr>
        <p:spPr>
          <a:xfrm>
            <a:off x="4857752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олилиния 56"/>
          <p:cNvSpPr/>
          <p:nvPr/>
        </p:nvSpPr>
        <p:spPr>
          <a:xfrm>
            <a:off x="1000100" y="457200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олилиния 57"/>
          <p:cNvSpPr/>
          <p:nvPr/>
        </p:nvSpPr>
        <p:spPr>
          <a:xfrm>
            <a:off x="4929190" y="478632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олилиния 58"/>
          <p:cNvSpPr/>
          <p:nvPr/>
        </p:nvSpPr>
        <p:spPr>
          <a:xfrm>
            <a:off x="6053769" y="592933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олилиния 59"/>
          <p:cNvSpPr/>
          <p:nvPr/>
        </p:nvSpPr>
        <p:spPr>
          <a:xfrm>
            <a:off x="-1571668" y="371475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олилиния 60"/>
          <p:cNvSpPr/>
          <p:nvPr/>
        </p:nvSpPr>
        <p:spPr>
          <a:xfrm>
            <a:off x="-1785982" y="335756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олилиния 61"/>
          <p:cNvSpPr/>
          <p:nvPr/>
        </p:nvSpPr>
        <p:spPr>
          <a:xfrm>
            <a:off x="5643570" y="350043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олилиния 62"/>
          <p:cNvSpPr/>
          <p:nvPr/>
        </p:nvSpPr>
        <p:spPr>
          <a:xfrm>
            <a:off x="6053769" y="500063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олилиния 63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олилиния 64"/>
          <p:cNvSpPr/>
          <p:nvPr/>
        </p:nvSpPr>
        <p:spPr>
          <a:xfrm>
            <a:off x="5143504" y="321468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олилиния 65"/>
          <p:cNvSpPr/>
          <p:nvPr/>
        </p:nvSpPr>
        <p:spPr>
          <a:xfrm>
            <a:off x="4643438" y="328612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529631" y="592372"/>
            <a:ext cx="4841317" cy="3550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424863">
            <a:off x="903999" y="2949080"/>
            <a:ext cx="1642840" cy="1341408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535658">
            <a:off x="624942" y="2968443"/>
            <a:ext cx="1584176" cy="1224136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382292">
            <a:off x="611560" y="2996952"/>
            <a:ext cx="1440160" cy="1080120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518321">
            <a:off x="395536" y="3068960"/>
            <a:ext cx="1296144" cy="1008112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0" y="528638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4786314" y="571501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-642974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3571868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0" y="571501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-642974" y="607220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4500562" y="607220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3214678" y="614364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357158" y="592933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3714744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1285852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-1357354" y="485776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1571604" y="492919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-785850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5500694" y="528638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4000496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1428728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-857288" y="435769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1714480" y="450057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4929190" y="457200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3786182" y="471488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>
            <a:off x="-1214478" y="457200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>
            <a:off x="785786" y="464344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олилиния 42"/>
          <p:cNvSpPr/>
          <p:nvPr/>
        </p:nvSpPr>
        <p:spPr>
          <a:xfrm>
            <a:off x="4357686" y="492919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олилиния 43"/>
          <p:cNvSpPr/>
          <p:nvPr/>
        </p:nvSpPr>
        <p:spPr>
          <a:xfrm>
            <a:off x="-500098" y="392906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/>
          <p:cNvSpPr/>
          <p:nvPr/>
        </p:nvSpPr>
        <p:spPr>
          <a:xfrm>
            <a:off x="-2214610" y="400050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/>
          <p:cNvSpPr/>
          <p:nvPr/>
        </p:nvSpPr>
        <p:spPr>
          <a:xfrm>
            <a:off x="714348" y="407194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лилиния 46"/>
          <p:cNvSpPr/>
          <p:nvPr/>
        </p:nvSpPr>
        <p:spPr>
          <a:xfrm>
            <a:off x="-1714544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5786446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олилиния 48"/>
          <p:cNvSpPr/>
          <p:nvPr/>
        </p:nvSpPr>
        <p:spPr>
          <a:xfrm>
            <a:off x="4429124" y="428625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/>
          <p:cNvSpPr/>
          <p:nvPr/>
        </p:nvSpPr>
        <p:spPr>
          <a:xfrm>
            <a:off x="5214942" y="378619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/>
          <p:cNvSpPr/>
          <p:nvPr/>
        </p:nvSpPr>
        <p:spPr>
          <a:xfrm>
            <a:off x="-1357354" y="342900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олилиния 51"/>
          <p:cNvSpPr/>
          <p:nvPr/>
        </p:nvSpPr>
        <p:spPr>
          <a:xfrm>
            <a:off x="-1785982" y="357187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олилиния 52"/>
          <p:cNvSpPr/>
          <p:nvPr/>
        </p:nvSpPr>
        <p:spPr>
          <a:xfrm>
            <a:off x="1928794" y="357187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олилиния 53"/>
          <p:cNvSpPr/>
          <p:nvPr/>
        </p:nvSpPr>
        <p:spPr>
          <a:xfrm>
            <a:off x="4000496" y="378619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олилиния 54"/>
          <p:cNvSpPr/>
          <p:nvPr/>
        </p:nvSpPr>
        <p:spPr>
          <a:xfrm>
            <a:off x="0" y="371475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олилиния 55"/>
          <p:cNvSpPr/>
          <p:nvPr/>
        </p:nvSpPr>
        <p:spPr>
          <a:xfrm>
            <a:off x="2963538" y="392906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олилиния 56"/>
          <p:cNvSpPr/>
          <p:nvPr/>
        </p:nvSpPr>
        <p:spPr>
          <a:xfrm>
            <a:off x="-2428924" y="321468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олилиния 57"/>
          <p:cNvSpPr/>
          <p:nvPr/>
        </p:nvSpPr>
        <p:spPr>
          <a:xfrm>
            <a:off x="-2000296" y="335756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олилиния 58"/>
          <p:cNvSpPr/>
          <p:nvPr/>
        </p:nvSpPr>
        <p:spPr>
          <a:xfrm>
            <a:off x="4143372" y="350043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олилиния 59"/>
          <p:cNvSpPr/>
          <p:nvPr/>
        </p:nvSpPr>
        <p:spPr>
          <a:xfrm>
            <a:off x="2643174" y="335756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олилиния 60"/>
          <p:cNvSpPr/>
          <p:nvPr/>
        </p:nvSpPr>
        <p:spPr>
          <a:xfrm>
            <a:off x="1857356" y="335756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олилиния 61"/>
          <p:cNvSpPr/>
          <p:nvPr/>
        </p:nvSpPr>
        <p:spPr>
          <a:xfrm>
            <a:off x="5357818" y="335756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529630" y="592372"/>
            <a:ext cx="4841317" cy="3550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806386">
            <a:off x="888969" y="2809462"/>
            <a:ext cx="1642840" cy="1341408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834665">
            <a:off x="591463" y="2881398"/>
            <a:ext cx="1584176" cy="1224136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726583">
            <a:off x="564817" y="2919972"/>
            <a:ext cx="1440160" cy="1080120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806216">
            <a:off x="350910" y="2989734"/>
            <a:ext cx="1296144" cy="1008112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3571868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0" y="500063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4071934" y="528638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0" y="521495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3286116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500034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4429124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-285784" y="571501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2428860" y="585789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142844" y="600076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4643438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3929058" y="614364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571472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-857288" y="364331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4786314" y="435769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2357422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-1785982" y="400050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-1000164" y="428625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1785918" y="442913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-785850" y="450057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5786446" y="485776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>
            <a:off x="3357554" y="471488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>
            <a:off x="1357290" y="464344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олилиния 42"/>
          <p:cNvSpPr/>
          <p:nvPr/>
        </p:nvSpPr>
        <p:spPr>
          <a:xfrm>
            <a:off x="-857288" y="478632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олилиния 43"/>
          <p:cNvSpPr/>
          <p:nvPr/>
        </p:nvSpPr>
        <p:spPr>
          <a:xfrm>
            <a:off x="4643438" y="357187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/>
          <p:cNvSpPr/>
          <p:nvPr/>
        </p:nvSpPr>
        <p:spPr>
          <a:xfrm>
            <a:off x="3214678" y="371475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/>
          <p:cNvSpPr/>
          <p:nvPr/>
        </p:nvSpPr>
        <p:spPr>
          <a:xfrm>
            <a:off x="1285852" y="357187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лилиния 46"/>
          <p:cNvSpPr/>
          <p:nvPr/>
        </p:nvSpPr>
        <p:spPr>
          <a:xfrm>
            <a:off x="-571536" y="378619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4143372" y="392906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олилиния 48"/>
          <p:cNvSpPr/>
          <p:nvPr/>
        </p:nvSpPr>
        <p:spPr>
          <a:xfrm>
            <a:off x="2000232" y="400050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/>
          <p:cNvSpPr/>
          <p:nvPr/>
        </p:nvSpPr>
        <p:spPr>
          <a:xfrm>
            <a:off x="4643438" y="378619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/>
          <p:cNvSpPr/>
          <p:nvPr/>
        </p:nvSpPr>
        <p:spPr>
          <a:xfrm>
            <a:off x="-571536" y="342900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олилиния 51"/>
          <p:cNvSpPr/>
          <p:nvPr/>
        </p:nvSpPr>
        <p:spPr>
          <a:xfrm>
            <a:off x="-357222" y="357187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олилиния 52"/>
          <p:cNvSpPr/>
          <p:nvPr/>
        </p:nvSpPr>
        <p:spPr>
          <a:xfrm>
            <a:off x="5286380" y="514351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олилиния 53"/>
          <p:cNvSpPr/>
          <p:nvPr/>
        </p:nvSpPr>
        <p:spPr>
          <a:xfrm>
            <a:off x="214282" y="478632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олилиния 54"/>
          <p:cNvSpPr/>
          <p:nvPr/>
        </p:nvSpPr>
        <p:spPr>
          <a:xfrm>
            <a:off x="5072066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олилиния 55"/>
          <p:cNvSpPr/>
          <p:nvPr/>
        </p:nvSpPr>
        <p:spPr>
          <a:xfrm>
            <a:off x="-642974" y="528638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олилиния 56"/>
          <p:cNvSpPr/>
          <p:nvPr/>
        </p:nvSpPr>
        <p:spPr>
          <a:xfrm>
            <a:off x="4214810" y="342900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640409" y="696543"/>
            <a:ext cx="5068108" cy="3717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806386">
            <a:off x="1032984" y="3025485"/>
            <a:ext cx="1642840" cy="1341408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834665">
            <a:off x="807487" y="3025415"/>
            <a:ext cx="1584176" cy="1224136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726583">
            <a:off x="636825" y="3063989"/>
            <a:ext cx="1440160" cy="1080120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806216">
            <a:off x="350910" y="3133751"/>
            <a:ext cx="1296144" cy="1008112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>
            <a:off x="0" y="635795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785786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3857620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-785850" y="571501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857224" y="571501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-285784" y="600076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3214678" y="600076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714348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4572000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-2143172" y="485776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-1071602" y="500063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5357818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0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714348" y="521495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-357222" y="528638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4500562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1785918" y="500063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4429124" y="450057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0" y="442913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4572000" y="471488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-857288" y="471488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>
            <a:off x="1142976" y="464344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>
            <a:off x="5286380" y="492919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олилиния 42"/>
          <p:cNvSpPr/>
          <p:nvPr/>
        </p:nvSpPr>
        <p:spPr>
          <a:xfrm>
            <a:off x="4500562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олилиния 43"/>
          <p:cNvSpPr/>
          <p:nvPr/>
        </p:nvSpPr>
        <p:spPr>
          <a:xfrm>
            <a:off x="4214810" y="378619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/>
          <p:cNvSpPr/>
          <p:nvPr/>
        </p:nvSpPr>
        <p:spPr>
          <a:xfrm>
            <a:off x="4929190" y="435769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/>
          <p:cNvSpPr/>
          <p:nvPr/>
        </p:nvSpPr>
        <p:spPr>
          <a:xfrm>
            <a:off x="3643306" y="400050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лилиния 46"/>
          <p:cNvSpPr/>
          <p:nvPr/>
        </p:nvSpPr>
        <p:spPr>
          <a:xfrm>
            <a:off x="214282" y="378619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214282" y="400050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олилиния 48"/>
          <p:cNvSpPr/>
          <p:nvPr/>
        </p:nvSpPr>
        <p:spPr>
          <a:xfrm>
            <a:off x="-357222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/>
          <p:cNvSpPr/>
          <p:nvPr/>
        </p:nvSpPr>
        <p:spPr>
          <a:xfrm>
            <a:off x="2071670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/>
          <p:cNvSpPr/>
          <p:nvPr/>
        </p:nvSpPr>
        <p:spPr>
          <a:xfrm>
            <a:off x="-500098" y="364331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олилиния 51"/>
          <p:cNvSpPr/>
          <p:nvPr/>
        </p:nvSpPr>
        <p:spPr>
          <a:xfrm>
            <a:off x="5143504" y="371475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олилиния 52"/>
          <p:cNvSpPr/>
          <p:nvPr/>
        </p:nvSpPr>
        <p:spPr>
          <a:xfrm>
            <a:off x="1857356" y="450057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олилиния 53"/>
          <p:cNvSpPr/>
          <p:nvPr/>
        </p:nvSpPr>
        <p:spPr>
          <a:xfrm>
            <a:off x="6053769" y="535782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олилиния 54"/>
          <p:cNvSpPr/>
          <p:nvPr/>
        </p:nvSpPr>
        <p:spPr>
          <a:xfrm>
            <a:off x="5572132" y="407194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олилиния 55"/>
          <p:cNvSpPr/>
          <p:nvPr/>
        </p:nvSpPr>
        <p:spPr>
          <a:xfrm>
            <a:off x="-214346" y="414338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олилиния 56"/>
          <p:cNvSpPr/>
          <p:nvPr/>
        </p:nvSpPr>
        <p:spPr>
          <a:xfrm>
            <a:off x="-357222" y="385762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906401" y="831814"/>
            <a:ext cx="5445335" cy="399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1471324">
            <a:off x="1247897" y="3106390"/>
            <a:ext cx="1949754" cy="1755136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1298482">
            <a:off x="1027581" y="3198466"/>
            <a:ext cx="1754735" cy="1419983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1267566">
            <a:off x="800862" y="3240729"/>
            <a:ext cx="1604410" cy="1349635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1312687">
            <a:off x="443895" y="3293409"/>
            <a:ext cx="1454243" cy="1207285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>
            <a:off x="-1071602" y="414338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-428660" y="607220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714348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4000496" y="635795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2571736" y="600076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5214942" y="614364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1000100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-214346" y="585789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4929190" y="585789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-285784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3143240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-642974" y="521495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3286116" y="528638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4786314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-142908" y="492919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4286248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928662" y="478632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3714744" y="478632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-214346" y="457200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5143504" y="414338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5000628" y="464344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2000232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>
            <a:off x="0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>
            <a:off x="3500430" y="442913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олилиния 42"/>
          <p:cNvSpPr/>
          <p:nvPr/>
        </p:nvSpPr>
        <p:spPr>
          <a:xfrm>
            <a:off x="0" y="442913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олилиния 43"/>
          <p:cNvSpPr/>
          <p:nvPr/>
        </p:nvSpPr>
        <p:spPr>
          <a:xfrm>
            <a:off x="-500098" y="392906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/>
          <p:cNvSpPr/>
          <p:nvPr/>
        </p:nvSpPr>
        <p:spPr>
          <a:xfrm>
            <a:off x="5000628" y="392906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/>
          <p:cNvSpPr/>
          <p:nvPr/>
        </p:nvSpPr>
        <p:spPr>
          <a:xfrm>
            <a:off x="-1071602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лилиния 46"/>
          <p:cNvSpPr/>
          <p:nvPr/>
        </p:nvSpPr>
        <p:spPr>
          <a:xfrm>
            <a:off x="142844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-642974" y="428625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олилиния 48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/>
          <p:cNvSpPr/>
          <p:nvPr/>
        </p:nvSpPr>
        <p:spPr>
          <a:xfrm>
            <a:off x="1571604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/>
          <p:cNvSpPr/>
          <p:nvPr/>
        </p:nvSpPr>
        <p:spPr>
          <a:xfrm>
            <a:off x="571472" y="535782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олилиния 51"/>
          <p:cNvSpPr/>
          <p:nvPr/>
        </p:nvSpPr>
        <p:spPr>
          <a:xfrm>
            <a:off x="4214810" y="528638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881664" y="862859"/>
            <a:ext cx="6246038" cy="4580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2308335">
            <a:off x="1334431" y="3202052"/>
            <a:ext cx="1949754" cy="1755136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2137100">
            <a:off x="860905" y="3375087"/>
            <a:ext cx="1754735" cy="1419983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2250372">
            <a:off x="1360651" y="3417887"/>
            <a:ext cx="1604410" cy="1349635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2383331">
            <a:off x="432195" y="3468577"/>
            <a:ext cx="1454243" cy="1207285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0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2357422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2643174" y="557214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0" y="592933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3571868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-142908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500034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4214810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4429124" y="607220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6643702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3357554" y="521495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-357222" y="521495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357158" y="492919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5286380" y="514351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-2214610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1142976" y="478632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-357222" y="471488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4643438" y="492919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4714876" y="471488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-1857420" y="450057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4929190" y="585789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>
            <a:off x="5000628" y="635795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>
            <a:off x="-428660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олилиния 42"/>
          <p:cNvSpPr/>
          <p:nvPr/>
        </p:nvSpPr>
        <p:spPr>
          <a:xfrm>
            <a:off x="3571868" y="471488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олилиния 43"/>
          <p:cNvSpPr/>
          <p:nvPr/>
        </p:nvSpPr>
        <p:spPr>
          <a:xfrm>
            <a:off x="-142908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/>
          <p:cNvSpPr/>
          <p:nvPr/>
        </p:nvSpPr>
        <p:spPr>
          <a:xfrm>
            <a:off x="0" y="457200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/>
          <p:cNvSpPr/>
          <p:nvPr/>
        </p:nvSpPr>
        <p:spPr>
          <a:xfrm>
            <a:off x="2214546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лилиния 46"/>
          <p:cNvSpPr/>
          <p:nvPr/>
        </p:nvSpPr>
        <p:spPr>
          <a:xfrm>
            <a:off x="1000100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881664" y="862859"/>
            <a:ext cx="6246038" cy="4580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2822841">
            <a:off x="1331805" y="3077112"/>
            <a:ext cx="1949754" cy="1755136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2717199">
            <a:off x="744493" y="3270514"/>
            <a:ext cx="1754735" cy="1419983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2870173">
            <a:off x="1308009" y="3230269"/>
            <a:ext cx="1604410" cy="1349635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3091450">
            <a:off x="483576" y="3270109"/>
            <a:ext cx="1454243" cy="1207285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5500694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2000232" y="492919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385762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1785918" y="614364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0" y="607220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0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-571536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4143372" y="592933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2963538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5143504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2143108" y="528638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-214346" y="514351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5286380" y="514351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6215074" y="485776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357158" y="471488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-285784" y="478632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-1214478" y="450057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-214346" y="4357694"/>
            <a:ext cx="4786346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6053769" y="464344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6572264" y="457200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-571536" y="4143380"/>
            <a:ext cx="3929090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952949" y="963857"/>
            <a:ext cx="6435046" cy="4719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2308335">
            <a:off x="1334431" y="3202052"/>
            <a:ext cx="1949754" cy="1755136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2137100">
            <a:off x="860905" y="3375087"/>
            <a:ext cx="1754735" cy="1419983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2250372">
            <a:off x="1360651" y="3417887"/>
            <a:ext cx="1604410" cy="1349635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2383331">
            <a:off x="432195" y="3468577"/>
            <a:ext cx="1454243" cy="1207285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>
            <a:off x="-1071602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3786182" y="607220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-928726" y="600076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4429124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357158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3571868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4786314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214282" y="557214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-857288" y="535782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4500562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-214346" y="514351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5857884" y="5286388"/>
            <a:ext cx="5072098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-357222" y="492919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5000628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-857288" y="478632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-785850" y="4643446"/>
            <a:ext cx="564360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-1714544" y="4500570"/>
            <a:ext cx="5429288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-857288" y="4286256"/>
            <a:ext cx="4071966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6500826" y="4786322"/>
            <a:ext cx="4357718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6500826" y="4572008"/>
            <a:ext cx="3929090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1038302" y="967833"/>
            <a:ext cx="6537605" cy="4794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2109482">
            <a:off x="1405868" y="3559243"/>
            <a:ext cx="1949754" cy="1755136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1931078">
            <a:off x="671953" y="3787228"/>
            <a:ext cx="1754735" cy="1419983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1818915">
            <a:off x="2088283" y="3813083"/>
            <a:ext cx="1604410" cy="1349635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1938635">
            <a:off x="352910" y="3938501"/>
            <a:ext cx="1454243" cy="1207285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>
            <a:off x="142844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2963538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-428660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-214346" y="592933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2786050" y="592933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0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5072066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0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4643438" y="535782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357158" y="521495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5072066" y="514351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-1643106" y="500063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0" y="485776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5500694" y="614364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6572264" y="485776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1362600" y="1106955"/>
            <a:ext cx="6440777" cy="4723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1471324">
            <a:off x="2062214" y="3897338"/>
            <a:ext cx="1949754" cy="1755136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1298482">
            <a:off x="2057352" y="3988274"/>
            <a:ext cx="1754735" cy="1419983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1267566">
            <a:off x="1689468" y="4029967"/>
            <a:ext cx="1604410" cy="1349635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1312687">
            <a:off x="1315545" y="4085102"/>
            <a:ext cx="1454243" cy="1207285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>
            <a:off x="0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3357554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1571604" y="600076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0" y="592933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4214810" y="5786454"/>
            <a:ext cx="5572164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-428660" y="557214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0" y="535782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3714744" y="535782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-357222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0" y="485776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0" y="4714884"/>
            <a:ext cx="5143504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214282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5143504" y="500063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5857884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4857752" y="614364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4143372" y="557214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5715008" y="521495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74929">
            <a:off x="473080" y="491571"/>
            <a:ext cx="4465537" cy="3275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3" name="Полилиния 2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илиния 3"/>
          <p:cNvSpPr/>
          <p:nvPr/>
        </p:nvSpPr>
        <p:spPr>
          <a:xfrm>
            <a:off x="357158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-1143040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3571868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928662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214282" y="585789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4500562" y="585789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2963538" y="600076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-1214478" y="600076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571472" y="614364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4071934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>
            <a:off x="-500098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3714744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1071538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-1643106" y="485776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5286380" y="492919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5072066" y="535782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2963538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-1143040" y="514351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1500166" y="528638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5429256" y="428625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3357554" y="435769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-714412" y="435769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714348" y="442913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5572132" y="471488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4357686" y="471488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-357222" y="464344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214282" y="464344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2000232" y="492919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4857752" y="385762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5286380" y="407194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3500430" y="392906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-857288" y="371475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1428728" y="392906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-928726" y="407194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714348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-1428792" y="335756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5072066" y="357187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>
            <a:off x="2643174" y="357187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>
            <a:off x="-642974" y="357187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олилиния 42"/>
          <p:cNvSpPr/>
          <p:nvPr/>
        </p:nvSpPr>
        <p:spPr>
          <a:xfrm>
            <a:off x="2500298" y="314324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олилиния 43"/>
          <p:cNvSpPr/>
          <p:nvPr/>
        </p:nvSpPr>
        <p:spPr>
          <a:xfrm>
            <a:off x="5357818" y="321468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/>
          <p:cNvSpPr/>
          <p:nvPr/>
        </p:nvSpPr>
        <p:spPr>
          <a:xfrm>
            <a:off x="3571868" y="321468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/>
          <p:cNvSpPr/>
          <p:nvPr/>
        </p:nvSpPr>
        <p:spPr>
          <a:xfrm>
            <a:off x="-1357354" y="307181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лилиния 46"/>
          <p:cNvSpPr/>
          <p:nvPr/>
        </p:nvSpPr>
        <p:spPr>
          <a:xfrm>
            <a:off x="214282" y="328612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-1357354" y="400050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олилиния 48"/>
          <p:cNvSpPr/>
          <p:nvPr/>
        </p:nvSpPr>
        <p:spPr>
          <a:xfrm>
            <a:off x="4643438" y="307181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/>
          <p:cNvSpPr/>
          <p:nvPr/>
        </p:nvSpPr>
        <p:spPr>
          <a:xfrm>
            <a:off x="-714412" y="292893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/>
          <p:cNvSpPr/>
          <p:nvPr/>
        </p:nvSpPr>
        <p:spPr>
          <a:xfrm>
            <a:off x="-2000296" y="292893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олилиния 51"/>
          <p:cNvSpPr/>
          <p:nvPr/>
        </p:nvSpPr>
        <p:spPr>
          <a:xfrm>
            <a:off x="4143372" y="314324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3" name="Шум моря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-15240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5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1461608" y="1110267"/>
            <a:ext cx="6526231" cy="4786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1471324">
            <a:off x="2062214" y="3897338"/>
            <a:ext cx="1949754" cy="1755136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1298482">
            <a:off x="2057352" y="3988274"/>
            <a:ext cx="1754735" cy="1419983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1267566">
            <a:off x="1546592" y="4101405"/>
            <a:ext cx="1604410" cy="1349635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1312687">
            <a:off x="1315544" y="4156541"/>
            <a:ext cx="1454243" cy="1207285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>
            <a:off x="142844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714348" y="6000768"/>
            <a:ext cx="8966544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0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142844" y="5500702"/>
            <a:ext cx="5929354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-1071602" y="521495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0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4929190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4143372" y="571501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4929190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-1428792" y="485776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6053769" y="521495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4143372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5143504" y="592933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152400" y="66284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6929454" y="5000636"/>
            <a:ext cx="475170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-928726" y="4714884"/>
            <a:ext cx="278608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33867" y="4656667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214282" y="4572008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7143768" y="5000636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7929586" y="4929198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2928926" y="5857892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1584750" y="1552381"/>
            <a:ext cx="6874048" cy="5041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1167579">
            <a:off x="2464319" y="4679358"/>
            <a:ext cx="1812627" cy="1810300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1383224">
            <a:off x="2244164" y="4728247"/>
            <a:ext cx="1478388" cy="1547344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964171">
            <a:off x="1818372" y="4822857"/>
            <a:ext cx="1505122" cy="1479293"/>
            <a:chOff x="1200968" y="2924944"/>
            <a:chExt cx="1642840" cy="1341408"/>
          </a:xfrm>
          <a:solidFill>
            <a:schemeClr val="accent1"/>
          </a:solidFill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grpFill/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1376425">
            <a:off x="1424361" y="4800358"/>
            <a:ext cx="1450000" cy="1371497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8" name="Дуга 17"/>
          <p:cNvSpPr/>
          <p:nvPr/>
        </p:nvSpPr>
        <p:spPr>
          <a:xfrm>
            <a:off x="1928794" y="6215082"/>
            <a:ext cx="1500198" cy="428628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714348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0" y="607220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-142908" y="585789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-285784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-1571668" y="535782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0" y="6476082"/>
            <a:ext cx="6680496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5857884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6053769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5429256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5786446" y="600076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0" y="5286388"/>
            <a:ext cx="1791021" cy="214314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500034" y="5214950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0" y="5072074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7286644" y="5929330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7495823" y="5786454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7858148" y="5715016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1550768" y="1464000"/>
            <a:ext cx="6985276" cy="5123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806386">
            <a:off x="2768227" y="4829307"/>
            <a:ext cx="1812627" cy="1810300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1289434">
            <a:off x="2518027" y="4789024"/>
            <a:ext cx="1478388" cy="1547344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726583">
            <a:off x="2138652" y="4927739"/>
            <a:ext cx="1505122" cy="1479293"/>
            <a:chOff x="1200968" y="2924944"/>
            <a:chExt cx="1642840" cy="1341408"/>
          </a:xfrm>
          <a:solidFill>
            <a:schemeClr val="accent1"/>
          </a:solidFill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grpFill/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897346">
            <a:off x="1795456" y="4911041"/>
            <a:ext cx="1450000" cy="1371497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8" name="Дуга 17"/>
          <p:cNvSpPr/>
          <p:nvPr/>
        </p:nvSpPr>
        <p:spPr>
          <a:xfrm>
            <a:off x="1928794" y="6215082"/>
            <a:ext cx="1500198" cy="428628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714348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0" y="607220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-142908" y="585789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-285784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-1571668" y="535782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0" y="6476082"/>
            <a:ext cx="6680496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5857884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6053769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0" y="635795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2428860" y="600076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5572132" y="585789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-2643238" y="5143512"/>
            <a:ext cx="4714908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7643834" y="5835174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214282" y="5143512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7572396" y="6692430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0" y="5286388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7286644" y="5929330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7495823" y="5715016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3929058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>
            <a:off x="3286116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>
            <a:off x="5724532" y="601029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74929">
            <a:off x="1570952" y="1569696"/>
            <a:ext cx="7320635" cy="5369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>
            <a:off x="2786050" y="5212494"/>
            <a:ext cx="1785950" cy="1645506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557409">
            <a:off x="2115433" y="5201472"/>
            <a:ext cx="1478388" cy="1547344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523658">
            <a:off x="2603817" y="5106263"/>
            <a:ext cx="1505122" cy="1479293"/>
            <a:chOff x="1200968" y="2924944"/>
            <a:chExt cx="1642840" cy="1341408"/>
          </a:xfrm>
          <a:solidFill>
            <a:schemeClr val="accent1"/>
          </a:solidFill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grpFill/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>
              <a:hlinkClick r:id="rId4" action="ppaction://hlinksldjump"/>
            </p:cNvPr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197775">
            <a:off x="1824148" y="5255502"/>
            <a:ext cx="1450000" cy="1371497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8" name="Дуга 17"/>
          <p:cNvSpPr/>
          <p:nvPr/>
        </p:nvSpPr>
        <p:spPr>
          <a:xfrm>
            <a:off x="1928794" y="6215082"/>
            <a:ext cx="1500198" cy="428628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714348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0" y="607220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-142908" y="585789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-285784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-1571668" y="535782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0" y="6476082"/>
            <a:ext cx="6680496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5857884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6053769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4357686" y="607220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3714744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0" y="5429264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428596" y="5357826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142844" y="5286388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714348" y="5214950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-357222" y="5143512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7858148" y="6215082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7929586" y="6072206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7072330" y="6215082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357158" y="5643578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>
            <a:off x="8143900" y="6000768"/>
            <a:ext cx="1648177" cy="165570"/>
          </a:xfrm>
          <a:custGeom>
            <a:avLst/>
            <a:gdLst>
              <a:gd name="connsiteX0" fmla="*/ 0 w 1648177"/>
              <a:gd name="connsiteY0" fmla="*/ 62089 h 165570"/>
              <a:gd name="connsiteX1" fmla="*/ 237066 w 1648177"/>
              <a:gd name="connsiteY1" fmla="*/ 5644 h 165570"/>
              <a:gd name="connsiteX2" fmla="*/ 474133 w 1648177"/>
              <a:gd name="connsiteY2" fmla="*/ 95955 h 165570"/>
              <a:gd name="connsiteX3" fmla="*/ 733777 w 1648177"/>
              <a:gd name="connsiteY3" fmla="*/ 39511 h 165570"/>
              <a:gd name="connsiteX4" fmla="*/ 903111 w 1648177"/>
              <a:gd name="connsiteY4" fmla="*/ 152400 h 165570"/>
              <a:gd name="connsiteX5" fmla="*/ 1117600 w 1648177"/>
              <a:gd name="connsiteY5" fmla="*/ 118533 h 165570"/>
              <a:gd name="connsiteX6" fmla="*/ 1422400 w 1648177"/>
              <a:gd name="connsiteY6" fmla="*/ 141111 h 165570"/>
              <a:gd name="connsiteX7" fmla="*/ 1501422 w 1648177"/>
              <a:gd name="connsiteY7" fmla="*/ 163689 h 165570"/>
              <a:gd name="connsiteX8" fmla="*/ 1648177 w 1648177"/>
              <a:gd name="connsiteY8" fmla="*/ 129822 h 165570"/>
              <a:gd name="connsiteX9" fmla="*/ 1648177 w 1648177"/>
              <a:gd name="connsiteY9" fmla="*/ 129822 h 16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8177" h="165570">
                <a:moveTo>
                  <a:pt x="0" y="62089"/>
                </a:moveTo>
                <a:cubicBezTo>
                  <a:pt x="79022" y="31044"/>
                  <a:pt x="158044" y="0"/>
                  <a:pt x="237066" y="5644"/>
                </a:cubicBezTo>
                <a:cubicBezTo>
                  <a:pt x="316088" y="11288"/>
                  <a:pt x="391348" y="90311"/>
                  <a:pt x="474133" y="95955"/>
                </a:cubicBezTo>
                <a:cubicBezTo>
                  <a:pt x="556918" y="101600"/>
                  <a:pt x="662281" y="30104"/>
                  <a:pt x="733777" y="39511"/>
                </a:cubicBezTo>
                <a:cubicBezTo>
                  <a:pt x="805273" y="48918"/>
                  <a:pt x="839140" y="139230"/>
                  <a:pt x="903111" y="152400"/>
                </a:cubicBezTo>
                <a:cubicBezTo>
                  <a:pt x="967082" y="165570"/>
                  <a:pt x="1031052" y="120414"/>
                  <a:pt x="1117600" y="118533"/>
                </a:cubicBezTo>
                <a:cubicBezTo>
                  <a:pt x="1204148" y="116652"/>
                  <a:pt x="1358430" y="133585"/>
                  <a:pt x="1422400" y="141111"/>
                </a:cubicBezTo>
                <a:cubicBezTo>
                  <a:pt x="1486370" y="148637"/>
                  <a:pt x="1463793" y="165570"/>
                  <a:pt x="1501422" y="163689"/>
                </a:cubicBezTo>
                <a:cubicBezTo>
                  <a:pt x="1539051" y="161808"/>
                  <a:pt x="1648177" y="129822"/>
                  <a:pt x="1648177" y="129822"/>
                </a:cubicBezTo>
                <a:lnTo>
                  <a:pt x="1648177" y="129822"/>
                </a:ln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rack  0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179512" y="404664"/>
            <a:ext cx="304800" cy="3048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548680"/>
            <a:ext cx="9433048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Презентацию подготовила учитель истории и обществознания </a:t>
            </a:r>
          </a:p>
          <a:p>
            <a:pPr algn="ctr"/>
            <a:r>
              <a:rPr lang="ru-RU" sz="4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Малова Екатерина Андреевна, </a:t>
            </a:r>
          </a:p>
          <a:p>
            <a:pPr algn="ctr"/>
            <a:r>
              <a:rPr lang="ru-RU" sz="4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МБОУ СОШ №40 г.Новошахтинска Ростовской области</a:t>
            </a:r>
            <a:endParaRPr lang="ru-RU" sz="4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16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529631" y="592372"/>
            <a:ext cx="4841317" cy="3550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cxnSp>
        <p:nvCxnSpPr>
          <p:cNvPr id="4" name="Прямая соединительная линия 3"/>
          <p:cNvCxnSpPr/>
          <p:nvPr/>
        </p:nvCxnSpPr>
        <p:spPr>
          <a:xfrm flipH="1">
            <a:off x="1691680" y="2996952"/>
            <a:ext cx="1008112" cy="936104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/>
          <p:cNvGrpSpPr/>
          <p:nvPr/>
        </p:nvGrpSpPr>
        <p:grpSpPr>
          <a:xfrm>
            <a:off x="1043608" y="2996952"/>
            <a:ext cx="1642840" cy="1341408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755576" y="2996952"/>
            <a:ext cx="1584176" cy="1224136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611560" y="2996952"/>
            <a:ext cx="1440160" cy="1080120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395536" y="3068960"/>
            <a:ext cx="1296144" cy="1008112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Полилиния 20"/>
          <p:cNvSpPr/>
          <p:nvPr/>
        </p:nvSpPr>
        <p:spPr>
          <a:xfrm>
            <a:off x="0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2071670" y="521495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-1000164" y="535782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3857620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5572132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-2000296" y="557214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928662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3786182" y="571501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1785918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-1214478" y="571501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2643174" y="592933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-642974" y="592933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2143108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4286248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-1643106" y="400050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3786182" y="435769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1500166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-2000296" y="435769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4572000" y="464344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>
            <a:off x="2000232" y="457200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>
            <a:off x="-571536" y="457200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олилиния 42"/>
          <p:cNvSpPr/>
          <p:nvPr/>
        </p:nvSpPr>
        <p:spPr>
          <a:xfrm>
            <a:off x="0" y="478632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олилиния 43"/>
          <p:cNvSpPr/>
          <p:nvPr/>
        </p:nvSpPr>
        <p:spPr>
          <a:xfrm>
            <a:off x="-1357354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/>
          <p:cNvSpPr/>
          <p:nvPr/>
        </p:nvSpPr>
        <p:spPr>
          <a:xfrm>
            <a:off x="4000496" y="500063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/>
          <p:cNvSpPr/>
          <p:nvPr/>
        </p:nvSpPr>
        <p:spPr>
          <a:xfrm>
            <a:off x="2000232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лилиния 46"/>
          <p:cNvSpPr/>
          <p:nvPr/>
        </p:nvSpPr>
        <p:spPr>
          <a:xfrm>
            <a:off x="5572132" y="528638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3500430" y="342900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олилиния 48"/>
          <p:cNvSpPr/>
          <p:nvPr/>
        </p:nvSpPr>
        <p:spPr>
          <a:xfrm>
            <a:off x="4572000" y="364331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/>
          <p:cNvSpPr/>
          <p:nvPr/>
        </p:nvSpPr>
        <p:spPr>
          <a:xfrm>
            <a:off x="2357422" y="364331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/>
          <p:cNvSpPr/>
          <p:nvPr/>
        </p:nvSpPr>
        <p:spPr>
          <a:xfrm>
            <a:off x="-1357354" y="342900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олилиния 51"/>
          <p:cNvSpPr/>
          <p:nvPr/>
        </p:nvSpPr>
        <p:spPr>
          <a:xfrm>
            <a:off x="571472" y="371475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олилиния 52"/>
          <p:cNvSpPr/>
          <p:nvPr/>
        </p:nvSpPr>
        <p:spPr>
          <a:xfrm>
            <a:off x="-1143040" y="392906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олилиния 53"/>
          <p:cNvSpPr/>
          <p:nvPr/>
        </p:nvSpPr>
        <p:spPr>
          <a:xfrm>
            <a:off x="4929190" y="392906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олилиния 54"/>
          <p:cNvSpPr/>
          <p:nvPr/>
        </p:nvSpPr>
        <p:spPr>
          <a:xfrm>
            <a:off x="2571736" y="392906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олилиния 55"/>
          <p:cNvSpPr/>
          <p:nvPr/>
        </p:nvSpPr>
        <p:spPr>
          <a:xfrm>
            <a:off x="4857752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олилиния 56"/>
          <p:cNvSpPr/>
          <p:nvPr/>
        </p:nvSpPr>
        <p:spPr>
          <a:xfrm>
            <a:off x="1000100" y="457200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олилиния 57"/>
          <p:cNvSpPr/>
          <p:nvPr/>
        </p:nvSpPr>
        <p:spPr>
          <a:xfrm>
            <a:off x="4929190" y="478632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олилиния 58"/>
          <p:cNvSpPr/>
          <p:nvPr/>
        </p:nvSpPr>
        <p:spPr>
          <a:xfrm>
            <a:off x="6053769" y="592933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олилиния 59"/>
          <p:cNvSpPr/>
          <p:nvPr/>
        </p:nvSpPr>
        <p:spPr>
          <a:xfrm>
            <a:off x="-1571668" y="371475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олилиния 60"/>
          <p:cNvSpPr/>
          <p:nvPr/>
        </p:nvSpPr>
        <p:spPr>
          <a:xfrm>
            <a:off x="-1785982" y="335756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олилиния 61"/>
          <p:cNvSpPr/>
          <p:nvPr/>
        </p:nvSpPr>
        <p:spPr>
          <a:xfrm>
            <a:off x="5643570" y="350043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олилиния 62"/>
          <p:cNvSpPr/>
          <p:nvPr/>
        </p:nvSpPr>
        <p:spPr>
          <a:xfrm>
            <a:off x="6053769" y="500063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олилиния 63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олилиния 64"/>
          <p:cNvSpPr/>
          <p:nvPr/>
        </p:nvSpPr>
        <p:spPr>
          <a:xfrm>
            <a:off x="5143504" y="321468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олилиния 65"/>
          <p:cNvSpPr/>
          <p:nvPr/>
        </p:nvSpPr>
        <p:spPr>
          <a:xfrm>
            <a:off x="4643438" y="328612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529631" y="592372"/>
            <a:ext cx="4841317" cy="3550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424863">
            <a:off x="903999" y="2949080"/>
            <a:ext cx="1642840" cy="1341408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535658">
            <a:off x="624942" y="2968443"/>
            <a:ext cx="1584176" cy="1224136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4"/>
          <p:cNvGrpSpPr/>
          <p:nvPr/>
        </p:nvGrpSpPr>
        <p:grpSpPr>
          <a:xfrm rot="382292">
            <a:off x="611560" y="2996952"/>
            <a:ext cx="1440160" cy="1080120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" name="Группа 17"/>
          <p:cNvGrpSpPr/>
          <p:nvPr/>
        </p:nvGrpSpPr>
        <p:grpSpPr>
          <a:xfrm rot="518321">
            <a:off x="395536" y="3068960"/>
            <a:ext cx="1296144" cy="1008112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0" y="528638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4786314" y="571501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-642974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3571868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0" y="571501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-642974" y="607220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4500562" y="607220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3214678" y="614364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357158" y="592933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3714744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1285852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-1357354" y="485776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1571604" y="492919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-785850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5500694" y="528638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4000496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1428728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-857288" y="435769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1714480" y="450057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4929190" y="457200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3786182" y="471488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>
            <a:off x="-1214478" y="457200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>
            <a:off x="785786" y="464344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олилиния 42"/>
          <p:cNvSpPr/>
          <p:nvPr/>
        </p:nvSpPr>
        <p:spPr>
          <a:xfrm>
            <a:off x="4357686" y="492919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олилиния 43"/>
          <p:cNvSpPr/>
          <p:nvPr/>
        </p:nvSpPr>
        <p:spPr>
          <a:xfrm>
            <a:off x="-500098" y="392906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/>
          <p:cNvSpPr/>
          <p:nvPr/>
        </p:nvSpPr>
        <p:spPr>
          <a:xfrm>
            <a:off x="-2214610" y="400050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/>
          <p:cNvSpPr/>
          <p:nvPr/>
        </p:nvSpPr>
        <p:spPr>
          <a:xfrm>
            <a:off x="714348" y="407194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лилиния 46"/>
          <p:cNvSpPr/>
          <p:nvPr/>
        </p:nvSpPr>
        <p:spPr>
          <a:xfrm>
            <a:off x="-1714544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5786446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олилиния 48"/>
          <p:cNvSpPr/>
          <p:nvPr/>
        </p:nvSpPr>
        <p:spPr>
          <a:xfrm>
            <a:off x="4429124" y="428625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/>
          <p:cNvSpPr/>
          <p:nvPr/>
        </p:nvSpPr>
        <p:spPr>
          <a:xfrm>
            <a:off x="5214942" y="378619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/>
          <p:cNvSpPr/>
          <p:nvPr/>
        </p:nvSpPr>
        <p:spPr>
          <a:xfrm>
            <a:off x="-1357354" y="342900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олилиния 51"/>
          <p:cNvSpPr/>
          <p:nvPr/>
        </p:nvSpPr>
        <p:spPr>
          <a:xfrm>
            <a:off x="-1785982" y="357187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олилиния 52"/>
          <p:cNvSpPr/>
          <p:nvPr/>
        </p:nvSpPr>
        <p:spPr>
          <a:xfrm>
            <a:off x="1928794" y="357187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олилиния 53"/>
          <p:cNvSpPr/>
          <p:nvPr/>
        </p:nvSpPr>
        <p:spPr>
          <a:xfrm>
            <a:off x="4000496" y="378619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олилиния 54"/>
          <p:cNvSpPr/>
          <p:nvPr/>
        </p:nvSpPr>
        <p:spPr>
          <a:xfrm>
            <a:off x="0" y="371475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олилиния 55"/>
          <p:cNvSpPr/>
          <p:nvPr/>
        </p:nvSpPr>
        <p:spPr>
          <a:xfrm>
            <a:off x="2963538" y="392906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олилиния 56"/>
          <p:cNvSpPr/>
          <p:nvPr/>
        </p:nvSpPr>
        <p:spPr>
          <a:xfrm>
            <a:off x="-2428924" y="321468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олилиния 57"/>
          <p:cNvSpPr/>
          <p:nvPr/>
        </p:nvSpPr>
        <p:spPr>
          <a:xfrm>
            <a:off x="-2000296" y="335756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олилиния 58"/>
          <p:cNvSpPr/>
          <p:nvPr/>
        </p:nvSpPr>
        <p:spPr>
          <a:xfrm>
            <a:off x="4143372" y="350043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олилиния 59"/>
          <p:cNvSpPr/>
          <p:nvPr/>
        </p:nvSpPr>
        <p:spPr>
          <a:xfrm>
            <a:off x="2643174" y="335756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олилиния 60"/>
          <p:cNvSpPr/>
          <p:nvPr/>
        </p:nvSpPr>
        <p:spPr>
          <a:xfrm>
            <a:off x="1857356" y="335756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олилиния 61"/>
          <p:cNvSpPr/>
          <p:nvPr/>
        </p:nvSpPr>
        <p:spPr>
          <a:xfrm>
            <a:off x="5357818" y="335756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529630" y="592372"/>
            <a:ext cx="4841317" cy="3550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806386">
            <a:off x="888969" y="2809462"/>
            <a:ext cx="1642840" cy="1341408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834665">
            <a:off x="591463" y="2881398"/>
            <a:ext cx="1584176" cy="1224136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4"/>
          <p:cNvGrpSpPr/>
          <p:nvPr/>
        </p:nvGrpSpPr>
        <p:grpSpPr>
          <a:xfrm rot="726583">
            <a:off x="564817" y="2919972"/>
            <a:ext cx="1440160" cy="1080120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7"/>
          <p:cNvGrpSpPr/>
          <p:nvPr/>
        </p:nvGrpSpPr>
        <p:grpSpPr>
          <a:xfrm rot="806216">
            <a:off x="350910" y="2989734"/>
            <a:ext cx="1296144" cy="1008112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3571868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0" y="500063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4071934" y="528638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0" y="521495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3286116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500034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4429124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-285784" y="571501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2428860" y="585789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142844" y="600076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4643438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3929058" y="614364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571472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-857288" y="364331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4786314" y="435769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2357422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-1785982" y="400050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-1000164" y="428625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1785918" y="442913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-785850" y="450057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5786446" y="485776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>
            <a:off x="3357554" y="471488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>
            <a:off x="1357290" y="464344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олилиния 42"/>
          <p:cNvSpPr/>
          <p:nvPr/>
        </p:nvSpPr>
        <p:spPr>
          <a:xfrm>
            <a:off x="-857288" y="478632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олилиния 43"/>
          <p:cNvSpPr/>
          <p:nvPr/>
        </p:nvSpPr>
        <p:spPr>
          <a:xfrm>
            <a:off x="4643438" y="357187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/>
          <p:cNvSpPr/>
          <p:nvPr/>
        </p:nvSpPr>
        <p:spPr>
          <a:xfrm>
            <a:off x="3214678" y="371475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/>
          <p:cNvSpPr/>
          <p:nvPr/>
        </p:nvSpPr>
        <p:spPr>
          <a:xfrm>
            <a:off x="1285852" y="357187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лилиния 46"/>
          <p:cNvSpPr/>
          <p:nvPr/>
        </p:nvSpPr>
        <p:spPr>
          <a:xfrm>
            <a:off x="-571536" y="378619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4143372" y="392906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олилиния 48"/>
          <p:cNvSpPr/>
          <p:nvPr/>
        </p:nvSpPr>
        <p:spPr>
          <a:xfrm>
            <a:off x="2000232" y="400050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/>
          <p:cNvSpPr/>
          <p:nvPr/>
        </p:nvSpPr>
        <p:spPr>
          <a:xfrm>
            <a:off x="4643438" y="378619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/>
          <p:cNvSpPr/>
          <p:nvPr/>
        </p:nvSpPr>
        <p:spPr>
          <a:xfrm>
            <a:off x="-571536" y="342900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олилиния 51"/>
          <p:cNvSpPr/>
          <p:nvPr/>
        </p:nvSpPr>
        <p:spPr>
          <a:xfrm>
            <a:off x="-357222" y="357187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олилиния 52"/>
          <p:cNvSpPr/>
          <p:nvPr/>
        </p:nvSpPr>
        <p:spPr>
          <a:xfrm>
            <a:off x="5286380" y="514351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олилиния 53"/>
          <p:cNvSpPr/>
          <p:nvPr/>
        </p:nvSpPr>
        <p:spPr>
          <a:xfrm>
            <a:off x="214282" y="478632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олилиния 54"/>
          <p:cNvSpPr/>
          <p:nvPr/>
        </p:nvSpPr>
        <p:spPr>
          <a:xfrm>
            <a:off x="5072066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олилиния 55"/>
          <p:cNvSpPr/>
          <p:nvPr/>
        </p:nvSpPr>
        <p:spPr>
          <a:xfrm>
            <a:off x="-642974" y="528638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олилиния 56"/>
          <p:cNvSpPr/>
          <p:nvPr/>
        </p:nvSpPr>
        <p:spPr>
          <a:xfrm>
            <a:off x="4214810" y="342900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4929">
            <a:off x="640409" y="696543"/>
            <a:ext cx="5068108" cy="3717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grpSp>
        <p:nvGrpSpPr>
          <p:cNvPr id="2" name="Группа 10"/>
          <p:cNvGrpSpPr/>
          <p:nvPr/>
        </p:nvGrpSpPr>
        <p:grpSpPr>
          <a:xfrm rot="806386">
            <a:off x="1032984" y="3025485"/>
            <a:ext cx="1642840" cy="1341408"/>
            <a:chOff x="1200968" y="2924944"/>
            <a:chExt cx="1642840" cy="13414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Блок-схема: сохраненные данные 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"/>
          <p:cNvGrpSpPr/>
          <p:nvPr/>
        </p:nvGrpSpPr>
        <p:grpSpPr>
          <a:xfrm rot="834665">
            <a:off x="807487" y="3025415"/>
            <a:ext cx="1584176" cy="1224136"/>
            <a:chOff x="1200968" y="2924944"/>
            <a:chExt cx="1642840" cy="134140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сохраненные данные 13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14"/>
          <p:cNvGrpSpPr/>
          <p:nvPr/>
        </p:nvGrpSpPr>
        <p:grpSpPr>
          <a:xfrm rot="726583">
            <a:off x="636825" y="3063989"/>
            <a:ext cx="1440160" cy="1080120"/>
            <a:chOff x="1200968" y="2924944"/>
            <a:chExt cx="1642840" cy="134140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сохраненные данные 16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" name="Группа 17"/>
          <p:cNvGrpSpPr/>
          <p:nvPr/>
        </p:nvGrpSpPr>
        <p:grpSpPr>
          <a:xfrm rot="806216">
            <a:off x="350910" y="3133751"/>
            <a:ext cx="1296144" cy="1008112"/>
            <a:chOff x="1200968" y="2924944"/>
            <a:chExt cx="1642840" cy="13414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691680" y="2924944"/>
              <a:ext cx="1152128" cy="1080120"/>
            </a:xfrm>
            <a:prstGeom prst="line">
              <a:avLst/>
            </a:prstGeom>
            <a:ln w="666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сохраненные данные 19"/>
            <p:cNvSpPr/>
            <p:nvPr/>
          </p:nvSpPr>
          <p:spPr>
            <a:xfrm rot="19352394">
              <a:off x="1200968" y="3978320"/>
              <a:ext cx="720080" cy="288032"/>
            </a:xfrm>
            <a:prstGeom prst="flowChartOnlineStorage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олилиния 14"/>
          <p:cNvSpPr/>
          <p:nvPr/>
        </p:nvSpPr>
        <p:spPr>
          <a:xfrm>
            <a:off x="0" y="635795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785786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3857620" y="578645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-785850" y="571501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857224" y="571501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-285784" y="600076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3214678" y="600076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714348" y="6215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4572000" y="628652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0" y="647608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-2143172" y="485776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-1071602" y="500063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5357818" y="564357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0" y="550070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714348" y="521495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-357222" y="528638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4500562" y="542926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1785918" y="500063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4429124" y="450057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0" y="442913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4572000" y="471488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-857288" y="471488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>
            <a:off x="1142976" y="464344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>
            <a:off x="5286380" y="492919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олилиния 42"/>
          <p:cNvSpPr/>
          <p:nvPr/>
        </p:nvSpPr>
        <p:spPr>
          <a:xfrm>
            <a:off x="4500562" y="507207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олилиния 43"/>
          <p:cNvSpPr/>
          <p:nvPr/>
        </p:nvSpPr>
        <p:spPr>
          <a:xfrm>
            <a:off x="4214810" y="378619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/>
          <p:cNvSpPr/>
          <p:nvPr/>
        </p:nvSpPr>
        <p:spPr>
          <a:xfrm>
            <a:off x="4929190" y="435769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/>
          <p:cNvSpPr/>
          <p:nvPr/>
        </p:nvSpPr>
        <p:spPr>
          <a:xfrm>
            <a:off x="3643306" y="400050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лилиния 46"/>
          <p:cNvSpPr/>
          <p:nvPr/>
        </p:nvSpPr>
        <p:spPr>
          <a:xfrm>
            <a:off x="214282" y="378619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214282" y="400050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олилиния 48"/>
          <p:cNvSpPr/>
          <p:nvPr/>
        </p:nvSpPr>
        <p:spPr>
          <a:xfrm>
            <a:off x="-357222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/>
          <p:cNvSpPr/>
          <p:nvPr/>
        </p:nvSpPr>
        <p:spPr>
          <a:xfrm>
            <a:off x="2071670" y="421481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/>
          <p:cNvSpPr/>
          <p:nvPr/>
        </p:nvSpPr>
        <p:spPr>
          <a:xfrm>
            <a:off x="-500098" y="3643314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олилиния 51"/>
          <p:cNvSpPr/>
          <p:nvPr/>
        </p:nvSpPr>
        <p:spPr>
          <a:xfrm>
            <a:off x="5143504" y="371475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олилиния 52"/>
          <p:cNvSpPr/>
          <p:nvPr/>
        </p:nvSpPr>
        <p:spPr>
          <a:xfrm>
            <a:off x="1857356" y="450057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олилиния 53"/>
          <p:cNvSpPr/>
          <p:nvPr/>
        </p:nvSpPr>
        <p:spPr>
          <a:xfrm>
            <a:off x="6053769" y="5357826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олилиния 54"/>
          <p:cNvSpPr/>
          <p:nvPr/>
        </p:nvSpPr>
        <p:spPr>
          <a:xfrm>
            <a:off x="5572132" y="4071942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олилиния 55"/>
          <p:cNvSpPr/>
          <p:nvPr/>
        </p:nvSpPr>
        <p:spPr>
          <a:xfrm>
            <a:off x="-214346" y="4143380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олилиния 56"/>
          <p:cNvSpPr/>
          <p:nvPr/>
        </p:nvSpPr>
        <p:spPr>
          <a:xfrm>
            <a:off x="-357222" y="3857628"/>
            <a:ext cx="6180462" cy="381918"/>
          </a:xfrm>
          <a:custGeom>
            <a:avLst/>
            <a:gdLst>
              <a:gd name="connsiteX0" fmla="*/ 0 w 6180462"/>
              <a:gd name="connsiteY0" fmla="*/ 84462 h 381918"/>
              <a:gd name="connsiteX1" fmla="*/ 495759 w 6180462"/>
              <a:gd name="connsiteY1" fmla="*/ 40395 h 381918"/>
              <a:gd name="connsiteX2" fmla="*/ 705079 w 6180462"/>
              <a:gd name="connsiteY2" fmla="*/ 326833 h 381918"/>
              <a:gd name="connsiteX3" fmla="*/ 1233889 w 6180462"/>
              <a:gd name="connsiteY3" fmla="*/ 172597 h 381918"/>
              <a:gd name="connsiteX4" fmla="*/ 1608462 w 6180462"/>
              <a:gd name="connsiteY4" fmla="*/ 359884 h 381918"/>
              <a:gd name="connsiteX5" fmla="*/ 1972019 w 6180462"/>
              <a:gd name="connsiteY5" fmla="*/ 216665 h 381918"/>
              <a:gd name="connsiteX6" fmla="*/ 2379643 w 6180462"/>
              <a:gd name="connsiteY6" fmla="*/ 326833 h 381918"/>
              <a:gd name="connsiteX7" fmla="*/ 2754217 w 6180462"/>
              <a:gd name="connsiteY7" fmla="*/ 62429 h 381918"/>
              <a:gd name="connsiteX8" fmla="*/ 3205908 w 6180462"/>
              <a:gd name="connsiteY8" fmla="*/ 326833 h 381918"/>
              <a:gd name="connsiteX9" fmla="*/ 3569465 w 6180462"/>
              <a:gd name="connsiteY9" fmla="*/ 216665 h 381918"/>
              <a:gd name="connsiteX10" fmla="*/ 3966072 w 6180462"/>
              <a:gd name="connsiteY10" fmla="*/ 348867 h 381918"/>
              <a:gd name="connsiteX11" fmla="*/ 4439797 w 6180462"/>
              <a:gd name="connsiteY11" fmla="*/ 359884 h 381918"/>
              <a:gd name="connsiteX12" fmla="*/ 5023691 w 6180462"/>
              <a:gd name="connsiteY12" fmla="*/ 260732 h 381918"/>
              <a:gd name="connsiteX13" fmla="*/ 5871990 w 6180462"/>
              <a:gd name="connsiteY13" fmla="*/ 370901 h 381918"/>
              <a:gd name="connsiteX14" fmla="*/ 6180462 w 6180462"/>
              <a:gd name="connsiteY14" fmla="*/ 326833 h 381918"/>
              <a:gd name="connsiteX15" fmla="*/ 6180462 w 6180462"/>
              <a:gd name="connsiteY15" fmla="*/ 326833 h 381918"/>
              <a:gd name="connsiteX16" fmla="*/ 6180462 w 6180462"/>
              <a:gd name="connsiteY16" fmla="*/ 315817 h 38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80462" h="381918">
                <a:moveTo>
                  <a:pt x="0" y="84462"/>
                </a:moveTo>
                <a:cubicBezTo>
                  <a:pt x="189123" y="42231"/>
                  <a:pt x="378246" y="0"/>
                  <a:pt x="495759" y="40395"/>
                </a:cubicBezTo>
                <a:cubicBezTo>
                  <a:pt x="613272" y="80790"/>
                  <a:pt x="582057" y="304799"/>
                  <a:pt x="705079" y="326833"/>
                </a:cubicBezTo>
                <a:cubicBezTo>
                  <a:pt x="828101" y="348867"/>
                  <a:pt x="1083325" y="167089"/>
                  <a:pt x="1233889" y="172597"/>
                </a:cubicBezTo>
                <a:cubicBezTo>
                  <a:pt x="1384453" y="178105"/>
                  <a:pt x="1485440" y="352539"/>
                  <a:pt x="1608462" y="359884"/>
                </a:cubicBezTo>
                <a:cubicBezTo>
                  <a:pt x="1731484" y="367229"/>
                  <a:pt x="1843489" y="222173"/>
                  <a:pt x="1972019" y="216665"/>
                </a:cubicBezTo>
                <a:cubicBezTo>
                  <a:pt x="2100549" y="211157"/>
                  <a:pt x="2249277" y="352539"/>
                  <a:pt x="2379643" y="326833"/>
                </a:cubicBezTo>
                <a:cubicBezTo>
                  <a:pt x="2510009" y="301127"/>
                  <a:pt x="2616506" y="62429"/>
                  <a:pt x="2754217" y="62429"/>
                </a:cubicBezTo>
                <a:cubicBezTo>
                  <a:pt x="2891928" y="62429"/>
                  <a:pt x="3070033" y="301127"/>
                  <a:pt x="3205908" y="326833"/>
                </a:cubicBezTo>
                <a:cubicBezTo>
                  <a:pt x="3341783" y="352539"/>
                  <a:pt x="3442771" y="212993"/>
                  <a:pt x="3569465" y="216665"/>
                </a:cubicBezTo>
                <a:cubicBezTo>
                  <a:pt x="3696159" y="220337"/>
                  <a:pt x="3821017" y="324997"/>
                  <a:pt x="3966072" y="348867"/>
                </a:cubicBezTo>
                <a:cubicBezTo>
                  <a:pt x="4111127" y="372737"/>
                  <a:pt x="4263527" y="374573"/>
                  <a:pt x="4439797" y="359884"/>
                </a:cubicBezTo>
                <a:cubicBezTo>
                  <a:pt x="4616067" y="345195"/>
                  <a:pt x="4784992" y="258896"/>
                  <a:pt x="5023691" y="260732"/>
                </a:cubicBezTo>
                <a:cubicBezTo>
                  <a:pt x="5262390" y="262568"/>
                  <a:pt x="5679195" y="359884"/>
                  <a:pt x="5871990" y="370901"/>
                </a:cubicBezTo>
                <a:cubicBezTo>
                  <a:pt x="6064785" y="381918"/>
                  <a:pt x="6180462" y="326833"/>
                  <a:pt x="6180462" y="326833"/>
                </a:cubicBezTo>
                <a:lnTo>
                  <a:pt x="6180462" y="326833"/>
                </a:lnTo>
                <a:lnTo>
                  <a:pt x="6180462" y="315817"/>
                </a:lnTo>
              </a:path>
            </a:pathLst>
          </a:cu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Тема4</Template>
  <TotalTime>945</TotalTime>
  <Words>145</Words>
  <Application>Microsoft Office PowerPoint</Application>
  <PresentationFormat>Экран (4:3)</PresentationFormat>
  <Paragraphs>28</Paragraphs>
  <Slides>54</Slides>
  <Notes>3</Notes>
  <HiddenSlides>0</HiddenSlides>
  <MMClips>13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Тема4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олег</dc:creator>
  <cp:lastModifiedBy>Roman</cp:lastModifiedBy>
  <cp:revision>68</cp:revision>
  <dcterms:created xsi:type="dcterms:W3CDTF">2012-02-07T16:09:17Z</dcterms:created>
  <dcterms:modified xsi:type="dcterms:W3CDTF">2012-12-29T19:50:37Z</dcterms:modified>
</cp:coreProperties>
</file>